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arlow Condensed Medium" panose="00000606000000000000" pitchFamily="2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0000800000000000000" charset="0"/>
      <p:regular r:id="rId22"/>
    </p:embeddedFont>
    <p:embeddedFont>
      <p:font typeface="Poppins Bold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12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1.svg"/><Relationship Id="rId1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12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1.sv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1.svg"/><Relationship Id="rId1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1.sv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9110" y="891717"/>
            <a:ext cx="9858890" cy="8572632"/>
          </a:xfrm>
          <a:custGeom>
            <a:avLst/>
            <a:gdLst/>
            <a:ahLst/>
            <a:cxnLst/>
            <a:rect l="l" t="t" r="r" b="b"/>
            <a:pathLst>
              <a:path w="9858890" h="8572632">
                <a:moveTo>
                  <a:pt x="0" y="0"/>
                </a:moveTo>
                <a:lnTo>
                  <a:pt x="9858890" y="0"/>
                </a:lnTo>
                <a:lnTo>
                  <a:pt x="9858890" y="8572632"/>
                </a:lnTo>
                <a:lnTo>
                  <a:pt x="0" y="857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19" r="-771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43292" y="1796819"/>
            <a:ext cx="8400708" cy="5458451"/>
            <a:chOff x="0" y="0"/>
            <a:chExt cx="11200944" cy="7277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00944" cy="7277934"/>
            </a:xfrm>
            <a:custGeom>
              <a:avLst/>
              <a:gdLst/>
              <a:ahLst/>
              <a:cxnLst/>
              <a:rect l="l" t="t" r="r" b="b"/>
              <a:pathLst>
                <a:path w="11200944" h="7277934">
                  <a:moveTo>
                    <a:pt x="0" y="0"/>
                  </a:moveTo>
                  <a:lnTo>
                    <a:pt x="11200944" y="0"/>
                  </a:lnTo>
                  <a:lnTo>
                    <a:pt x="11200944" y="7277934"/>
                  </a:lnTo>
                  <a:lnTo>
                    <a:pt x="0" y="7277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1200944" cy="72874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39"/>
                </a:lnSpc>
              </a:pPr>
              <a:r>
                <a:rPr lang="en-US" sz="6450" b="1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Comprehensive Guide to </a:t>
              </a:r>
            </a:p>
            <a:p>
              <a:pPr algn="l">
                <a:lnSpc>
                  <a:spcPts val="7739"/>
                </a:lnSpc>
              </a:pPr>
              <a:r>
                <a:rPr lang="en-US" sz="6450" b="1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Data Analytics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" y="1"/>
            <a:ext cx="891716" cy="891716"/>
            <a:chOff x="0" y="0"/>
            <a:chExt cx="1188954" cy="11889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8974" cy="1188974"/>
            </a:xfrm>
            <a:custGeom>
              <a:avLst/>
              <a:gdLst/>
              <a:ahLst/>
              <a:cxnLst/>
              <a:rect l="l" t="t" r="r" b="b"/>
              <a:pathLst>
                <a:path w="1188974" h="1188974">
                  <a:moveTo>
                    <a:pt x="0" y="0"/>
                  </a:moveTo>
                  <a:lnTo>
                    <a:pt x="1188974" y="0"/>
                  </a:lnTo>
                  <a:cubicBezTo>
                    <a:pt x="1188974" y="656590"/>
                    <a:pt x="656590" y="1188974"/>
                    <a:pt x="0" y="1188974"/>
                  </a:cubicBez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5174" y="7506184"/>
            <a:ext cx="5312229" cy="596589"/>
            <a:chOff x="0" y="0"/>
            <a:chExt cx="7082972" cy="7954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82917" cy="795401"/>
            </a:xfrm>
            <a:custGeom>
              <a:avLst/>
              <a:gdLst/>
              <a:ahLst/>
              <a:cxnLst/>
              <a:rect l="l" t="t" r="r" b="b"/>
              <a:pathLst>
                <a:path w="7082917" h="795401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24167" y="0"/>
                  </a:lnTo>
                  <a:cubicBezTo>
                    <a:pt x="7011798" y="0"/>
                    <a:pt x="7082917" y="71120"/>
                    <a:pt x="7082917" y="158750"/>
                  </a:cubicBezTo>
                  <a:lnTo>
                    <a:pt x="7082917" y="636651"/>
                  </a:lnTo>
                  <a:cubicBezTo>
                    <a:pt x="7082917" y="724281"/>
                    <a:pt x="7011798" y="795401"/>
                    <a:pt x="6924167" y="795401"/>
                  </a:cubicBezTo>
                  <a:lnTo>
                    <a:pt x="158750" y="795401"/>
                  </a:lnTo>
                  <a:cubicBezTo>
                    <a:pt x="71120" y="795401"/>
                    <a:pt x="0" y="724408"/>
                    <a:pt x="0" y="636651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7336155"/>
            <a:ext cx="5159829" cy="936648"/>
            <a:chOff x="0" y="0"/>
            <a:chExt cx="6879772" cy="12488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79772" cy="1248864"/>
            </a:xfrm>
            <a:custGeom>
              <a:avLst/>
              <a:gdLst/>
              <a:ahLst/>
              <a:cxnLst/>
              <a:rect l="l" t="t" r="r" b="b"/>
              <a:pathLst>
                <a:path w="6879772" h="1248864">
                  <a:moveTo>
                    <a:pt x="0" y="0"/>
                  </a:moveTo>
                  <a:lnTo>
                    <a:pt x="6879772" y="0"/>
                  </a:lnTo>
                  <a:lnTo>
                    <a:pt x="6879772" y="1248864"/>
                  </a:lnTo>
                  <a:lnTo>
                    <a:pt x="0" y="1248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879772" cy="12583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59"/>
                </a:lnSpc>
              </a:pPr>
              <a:r>
                <a:rPr lang="en-US" sz="4799" b="1">
                  <a:solidFill>
                    <a:srgbClr val="FFFFFF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JSP Team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33602" y="7506184"/>
            <a:ext cx="260080" cy="596589"/>
            <a:chOff x="0" y="0"/>
            <a:chExt cx="346774" cy="7954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837" cy="795401"/>
            </a:xfrm>
            <a:custGeom>
              <a:avLst/>
              <a:gdLst/>
              <a:ahLst/>
              <a:cxnLst/>
              <a:rect l="l" t="t" r="r" b="b"/>
              <a:pathLst>
                <a:path w="346837" h="795401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lnTo>
                    <a:pt x="230251" y="0"/>
                  </a:lnTo>
                  <a:cubicBezTo>
                    <a:pt x="294640" y="0"/>
                    <a:pt x="346837" y="52197"/>
                    <a:pt x="346837" y="116586"/>
                  </a:cubicBezTo>
                  <a:lnTo>
                    <a:pt x="346837" y="678815"/>
                  </a:lnTo>
                  <a:cubicBezTo>
                    <a:pt x="346837" y="743204"/>
                    <a:pt x="294640" y="795401"/>
                    <a:pt x="230251" y="795401"/>
                  </a:cubicBezTo>
                  <a:lnTo>
                    <a:pt x="116586" y="795401"/>
                  </a:lnTo>
                  <a:cubicBezTo>
                    <a:pt x="52197" y="795401"/>
                    <a:pt x="0" y="743204"/>
                    <a:pt x="0" y="678815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8780" y="-79368"/>
            <a:ext cx="16020520" cy="9337668"/>
          </a:xfrm>
          <a:custGeom>
            <a:avLst/>
            <a:gdLst/>
            <a:ahLst/>
            <a:cxnLst/>
            <a:rect l="l" t="t" r="r" b="b"/>
            <a:pathLst>
              <a:path w="16020520" h="9337668">
                <a:moveTo>
                  <a:pt x="0" y="0"/>
                </a:moveTo>
                <a:lnTo>
                  <a:pt x="16020520" y="0"/>
                </a:lnTo>
                <a:lnTo>
                  <a:pt x="16020520" y="9337668"/>
                </a:lnTo>
                <a:lnTo>
                  <a:pt x="0" y="9337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229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6384" y="367645"/>
            <a:ext cx="5710067" cy="982980"/>
            <a:chOff x="0" y="0"/>
            <a:chExt cx="7613422" cy="1310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13423" cy="1310640"/>
            </a:xfrm>
            <a:custGeom>
              <a:avLst/>
              <a:gdLst/>
              <a:ahLst/>
              <a:cxnLst/>
              <a:rect l="l" t="t" r="r" b="b"/>
              <a:pathLst>
                <a:path w="7613423" h="1310640">
                  <a:moveTo>
                    <a:pt x="0" y="0"/>
                  </a:moveTo>
                  <a:lnTo>
                    <a:pt x="7613423" y="0"/>
                  </a:lnTo>
                  <a:lnTo>
                    <a:pt x="7613423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1089498" y="417623"/>
            <a:ext cx="5428140" cy="1044626"/>
            <a:chOff x="0" y="0"/>
            <a:chExt cx="7237520" cy="13928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37520" cy="1392834"/>
            </a:xfrm>
            <a:custGeom>
              <a:avLst/>
              <a:gdLst/>
              <a:ahLst/>
              <a:cxnLst/>
              <a:rect l="l" t="t" r="r" b="b"/>
              <a:pathLst>
                <a:path w="7237520" h="1392834">
                  <a:moveTo>
                    <a:pt x="0" y="0"/>
                  </a:moveTo>
                  <a:lnTo>
                    <a:pt x="7237520" y="0"/>
                  </a:lnTo>
                  <a:lnTo>
                    <a:pt x="7237520" y="1392834"/>
                  </a:lnTo>
                  <a:lnTo>
                    <a:pt x="0" y="1392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237520" cy="14309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Data Connectors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6384" y="859135"/>
            <a:ext cx="603114" cy="603114"/>
            <a:chOff x="0" y="0"/>
            <a:chExt cx="804152" cy="8041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373367" y="-608903"/>
            <a:ext cx="2399012" cy="3091037"/>
            <a:chOff x="0" y="0"/>
            <a:chExt cx="3198682" cy="4121382"/>
          </a:xfrm>
        </p:grpSpPr>
        <p:grpSp>
          <p:nvGrpSpPr>
            <p:cNvPr id="18" name="Group 18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08</a:t>
                </a:r>
              </a:p>
            </p:txBody>
          </p:sp>
        </p:grpSp>
      </p:grpSp>
    </p:spTree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999044" y="0"/>
            <a:ext cx="10877608" cy="9624927"/>
          </a:xfrm>
          <a:custGeom>
            <a:avLst/>
            <a:gdLst/>
            <a:ahLst/>
            <a:cxnLst/>
            <a:rect l="l" t="t" r="r" b="b"/>
            <a:pathLst>
              <a:path w="10877608" h="9624927">
                <a:moveTo>
                  <a:pt x="0" y="0"/>
                </a:moveTo>
                <a:lnTo>
                  <a:pt x="10877609" y="0"/>
                </a:lnTo>
                <a:lnTo>
                  <a:pt x="10877609" y="9624927"/>
                </a:lnTo>
                <a:lnTo>
                  <a:pt x="0" y="962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6" t="-2686" r="-1981" b="-112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5035" y="2329019"/>
            <a:ext cx="6774606" cy="1211073"/>
            <a:chOff x="0" y="0"/>
            <a:chExt cx="9032808" cy="161476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626743" cy="1310640"/>
              <a:chOff x="0" y="0"/>
              <a:chExt cx="6626743" cy="13106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626744" cy="1310640"/>
              </a:xfrm>
              <a:custGeom>
                <a:avLst/>
                <a:gdLst/>
                <a:ahLst/>
                <a:cxnLst/>
                <a:rect l="l" t="t" r="r" b="b"/>
                <a:pathLst>
                  <a:path w="6626744" h="1310640">
                    <a:moveTo>
                      <a:pt x="0" y="0"/>
                    </a:moveTo>
                    <a:lnTo>
                      <a:pt x="6626744" y="0"/>
                    </a:lnTo>
                    <a:lnTo>
                      <a:pt x="6626744" y="1310640"/>
                    </a:lnTo>
                    <a:lnTo>
                      <a:pt x="0" y="1310640"/>
                    </a:lnTo>
                  </a:path>
                </a:pathLst>
              </a:custGeom>
              <a:gradFill rotWithShape="1">
                <a:gsLst>
                  <a:gs pos="0">
                    <a:srgbClr val="F2F2F2">
                      <a:alpha val="100000"/>
                    </a:srgbClr>
                  </a:gs>
                  <a:gs pos="8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378594" y="221930"/>
              <a:ext cx="8654213" cy="1392834"/>
              <a:chOff x="0" y="0"/>
              <a:chExt cx="8654213" cy="139283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654214" cy="1392834"/>
              </a:xfrm>
              <a:custGeom>
                <a:avLst/>
                <a:gdLst/>
                <a:ahLst/>
                <a:cxnLst/>
                <a:rect l="l" t="t" r="r" b="b"/>
                <a:pathLst>
                  <a:path w="8654214" h="1392834">
                    <a:moveTo>
                      <a:pt x="0" y="0"/>
                    </a:moveTo>
                    <a:lnTo>
                      <a:pt x="8654214" y="0"/>
                    </a:lnTo>
                    <a:lnTo>
                      <a:pt x="8654214" y="1392834"/>
                    </a:lnTo>
                    <a:lnTo>
                      <a:pt x="0" y="13928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654213" cy="143093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5040"/>
                  </a:lnSpc>
                </a:pPr>
                <a:r>
                  <a:rPr lang="en-US" sz="4200">
                    <a:solidFill>
                      <a:srgbClr val="7EBB1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Power BI</a:t>
                </a:r>
                <a:r>
                  <a:rPr lang="en-US" sz="4200">
                    <a:solidFill>
                      <a:srgbClr val="26262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VS </a:t>
                </a:r>
                <a:r>
                  <a:rPr lang="en-US" sz="4200">
                    <a:solidFill>
                      <a:srgbClr val="7EBB13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Tableau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136" y="506488"/>
              <a:ext cx="326080" cy="804152"/>
              <a:chOff x="0" y="0"/>
              <a:chExt cx="326080" cy="8041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6092" cy="804164"/>
              </a:xfrm>
              <a:custGeom>
                <a:avLst/>
                <a:gdLst/>
                <a:ahLst/>
                <a:cxnLst/>
                <a:rect l="l" t="t" r="r" b="b"/>
                <a:pathLst>
                  <a:path w="326092" h="804164">
                    <a:moveTo>
                      <a:pt x="0" y="804164"/>
                    </a:moveTo>
                    <a:lnTo>
                      <a:pt x="0" y="0"/>
                    </a:lnTo>
                    <a:lnTo>
                      <a:pt x="326092" y="804164"/>
                    </a:lnTo>
                    <a:close/>
                  </a:path>
                </a:pathLst>
              </a:custGeom>
              <a:solidFill>
                <a:srgbClr val="499D3B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0" y="4295499"/>
            <a:ext cx="6999044" cy="3499522"/>
          </a:xfrm>
          <a:custGeom>
            <a:avLst/>
            <a:gdLst/>
            <a:ahLst/>
            <a:cxnLst/>
            <a:rect l="l" t="t" r="r" b="b"/>
            <a:pathLst>
              <a:path w="6999044" h="3499522">
                <a:moveTo>
                  <a:pt x="0" y="0"/>
                </a:moveTo>
                <a:lnTo>
                  <a:pt x="6999044" y="0"/>
                </a:lnTo>
                <a:lnTo>
                  <a:pt x="6999044" y="3499522"/>
                </a:lnTo>
                <a:lnTo>
                  <a:pt x="0" y="3499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00510" y="-624338"/>
            <a:ext cx="2399012" cy="3091037"/>
            <a:chOff x="0" y="0"/>
            <a:chExt cx="3198682" cy="4121382"/>
          </a:xfrm>
        </p:grpSpPr>
        <p:grpSp>
          <p:nvGrpSpPr>
            <p:cNvPr id="15" name="Group 15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09</a:t>
                </a:r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035" y="560070"/>
            <a:ext cx="12256770" cy="982980"/>
            <a:chOff x="0" y="0"/>
            <a:chExt cx="16342360" cy="131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0"/>
                  </a:moveTo>
                  <a:lnTo>
                    <a:pt x="16342361" y="0"/>
                  </a:lnTo>
                  <a:lnTo>
                    <a:pt x="16342361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1175280" y="726518"/>
            <a:ext cx="16006762" cy="702000"/>
            <a:chOff x="0" y="0"/>
            <a:chExt cx="21342350" cy="93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42350" cy="936000"/>
            </a:xfrm>
            <a:custGeom>
              <a:avLst/>
              <a:gdLst/>
              <a:ahLst/>
              <a:cxnLst/>
              <a:rect l="l" t="t" r="r" b="b"/>
              <a:pathLst>
                <a:path w="21342350" h="936000">
                  <a:moveTo>
                    <a:pt x="0" y="0"/>
                  </a:moveTo>
                  <a:lnTo>
                    <a:pt x="21342350" y="0"/>
                  </a:lnTo>
                  <a:lnTo>
                    <a:pt x="21342350" y="936000"/>
                  </a:lnTo>
                  <a:lnTo>
                    <a:pt x="0" y="9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42350" cy="9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Dimension &amp; Measure in Power BI &amp; Tableau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6384" y="939936"/>
            <a:ext cx="603114" cy="603114"/>
            <a:chOff x="0" y="0"/>
            <a:chExt cx="804152" cy="8041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924578" y="1763615"/>
            <a:ext cx="6980648" cy="6433777"/>
          </a:xfrm>
          <a:custGeom>
            <a:avLst/>
            <a:gdLst/>
            <a:ahLst/>
            <a:cxnLst/>
            <a:rect l="l" t="t" r="r" b="b"/>
            <a:pathLst>
              <a:path w="6980648" h="6433777">
                <a:moveTo>
                  <a:pt x="0" y="0"/>
                </a:moveTo>
                <a:lnTo>
                  <a:pt x="6980647" y="0"/>
                </a:lnTo>
                <a:lnTo>
                  <a:pt x="6980647" y="6433777"/>
                </a:lnTo>
                <a:lnTo>
                  <a:pt x="0" y="6433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7941" y="2885700"/>
            <a:ext cx="9335758" cy="4959714"/>
          </a:xfrm>
          <a:custGeom>
            <a:avLst/>
            <a:gdLst/>
            <a:ahLst/>
            <a:cxnLst/>
            <a:rect l="l" t="t" r="r" b="b"/>
            <a:pathLst>
              <a:path w="9335758" h="4959714">
                <a:moveTo>
                  <a:pt x="0" y="0"/>
                </a:moveTo>
                <a:lnTo>
                  <a:pt x="9335758" y="0"/>
                </a:lnTo>
                <a:lnTo>
                  <a:pt x="9335758" y="4959714"/>
                </a:lnTo>
                <a:lnTo>
                  <a:pt x="0" y="4959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527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411467" y="-675578"/>
            <a:ext cx="2399012" cy="3091037"/>
            <a:chOff x="0" y="0"/>
            <a:chExt cx="3198682" cy="4121382"/>
          </a:xfrm>
        </p:grpSpPr>
        <p:grpSp>
          <p:nvGrpSpPr>
            <p:cNvPr id="14" name="Group 14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10</a:t>
                </a:r>
              </a:p>
            </p:txBody>
          </p:sp>
        </p:grpSp>
      </p:grp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11600" y="4100012"/>
            <a:ext cx="12064802" cy="3316264"/>
            <a:chOff x="0" y="0"/>
            <a:chExt cx="16086402" cy="4421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86403" cy="4421686"/>
            </a:xfrm>
            <a:custGeom>
              <a:avLst/>
              <a:gdLst/>
              <a:ahLst/>
              <a:cxnLst/>
              <a:rect l="l" t="t" r="r" b="b"/>
              <a:pathLst>
                <a:path w="16086403" h="4421686">
                  <a:moveTo>
                    <a:pt x="0" y="0"/>
                  </a:moveTo>
                  <a:lnTo>
                    <a:pt x="16086403" y="0"/>
                  </a:lnTo>
                  <a:lnTo>
                    <a:pt x="16086403" y="4421686"/>
                  </a:lnTo>
                  <a:lnTo>
                    <a:pt x="0" y="4421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086402" cy="44788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Tableau Desktop vs. Tableau Services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8295824" y="2035892"/>
            <a:ext cx="1696358" cy="1696358"/>
            <a:chOff x="0" y="0"/>
            <a:chExt cx="2261810" cy="2261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1743" cy="2261870"/>
            </a:xfrm>
            <a:custGeom>
              <a:avLst/>
              <a:gdLst/>
              <a:ahLst/>
              <a:cxnLst/>
              <a:rect l="l" t="t" r="r" b="b"/>
              <a:pathLst>
                <a:path w="2261743" h="2261870">
                  <a:moveTo>
                    <a:pt x="0" y="366268"/>
                  </a:moveTo>
                  <a:cubicBezTo>
                    <a:pt x="0" y="163957"/>
                    <a:pt x="163957" y="0"/>
                    <a:pt x="366268" y="0"/>
                  </a:cubicBezTo>
                  <a:lnTo>
                    <a:pt x="1895475" y="0"/>
                  </a:lnTo>
                  <a:cubicBezTo>
                    <a:pt x="2097786" y="0"/>
                    <a:pt x="2261743" y="163957"/>
                    <a:pt x="2261743" y="366268"/>
                  </a:cubicBezTo>
                  <a:lnTo>
                    <a:pt x="2261743" y="1895475"/>
                  </a:lnTo>
                  <a:cubicBezTo>
                    <a:pt x="2261743" y="2097786"/>
                    <a:pt x="2097786" y="2261743"/>
                    <a:pt x="1895475" y="2261743"/>
                  </a:cubicBezTo>
                  <a:lnTo>
                    <a:pt x="366268" y="2261743"/>
                  </a:lnTo>
                  <a:cubicBezTo>
                    <a:pt x="163957" y="2261870"/>
                    <a:pt x="0" y="2097786"/>
                    <a:pt x="0" y="1895475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27389" y="992540"/>
            <a:ext cx="2033225" cy="2506712"/>
            <a:chOff x="0" y="0"/>
            <a:chExt cx="2710966" cy="33422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10966" cy="3342282"/>
            </a:xfrm>
            <a:custGeom>
              <a:avLst/>
              <a:gdLst/>
              <a:ahLst/>
              <a:cxnLst/>
              <a:rect l="l" t="t" r="r" b="b"/>
              <a:pathLst>
                <a:path w="2710966" h="3342282">
                  <a:moveTo>
                    <a:pt x="0" y="0"/>
                  </a:moveTo>
                  <a:lnTo>
                    <a:pt x="2710966" y="0"/>
                  </a:lnTo>
                  <a:lnTo>
                    <a:pt x="2710966" y="3342282"/>
                  </a:lnTo>
                  <a:lnTo>
                    <a:pt x="0" y="3342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710966" cy="335180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900"/>
                </a:lnSpc>
              </a:pPr>
              <a:r>
                <a:rPr lang="en-US" sz="8250" b="1">
                  <a:solidFill>
                    <a:srgbClr val="FFFFFF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 07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16708" y="7822626"/>
            <a:ext cx="454584" cy="454584"/>
            <a:chOff x="0" y="0"/>
            <a:chExt cx="606112" cy="6061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022557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152830" y="7822626"/>
            <a:ext cx="454584" cy="454584"/>
            <a:chOff x="0" y="0"/>
            <a:chExt cx="606112" cy="6061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59981B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8258679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680586" y="7822626"/>
            <a:ext cx="454584" cy="454584"/>
            <a:chOff x="0" y="0"/>
            <a:chExt cx="606112" cy="6061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EBB13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786435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30921" y="554830"/>
            <a:ext cx="15489319" cy="8306147"/>
          </a:xfrm>
          <a:custGeom>
            <a:avLst/>
            <a:gdLst/>
            <a:ahLst/>
            <a:cxnLst/>
            <a:rect l="l" t="t" r="r" b="b"/>
            <a:pathLst>
              <a:path w="15489319" h="8306147">
                <a:moveTo>
                  <a:pt x="0" y="0"/>
                </a:moveTo>
                <a:lnTo>
                  <a:pt x="15489319" y="0"/>
                </a:lnTo>
                <a:lnTo>
                  <a:pt x="15489319" y="8306147"/>
                </a:lnTo>
                <a:lnTo>
                  <a:pt x="0" y="83061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5888988" y="-845141"/>
            <a:ext cx="2399012" cy="3091037"/>
            <a:chOff x="0" y="0"/>
            <a:chExt cx="3198682" cy="4121382"/>
          </a:xfrm>
        </p:grpSpPr>
        <p:grpSp>
          <p:nvGrpSpPr>
            <p:cNvPr id="28" name="Group 28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11</a:t>
                </a: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378" y="680540"/>
            <a:ext cx="7324780" cy="4101877"/>
          </a:xfrm>
          <a:custGeom>
            <a:avLst/>
            <a:gdLst/>
            <a:ahLst/>
            <a:cxnLst/>
            <a:rect l="l" t="t" r="r" b="b"/>
            <a:pathLst>
              <a:path w="7324780" h="4101877">
                <a:moveTo>
                  <a:pt x="0" y="0"/>
                </a:moveTo>
                <a:lnTo>
                  <a:pt x="7324780" y="0"/>
                </a:lnTo>
                <a:lnTo>
                  <a:pt x="7324780" y="4101877"/>
                </a:lnTo>
                <a:lnTo>
                  <a:pt x="0" y="41018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82192" y="5143500"/>
            <a:ext cx="14158814" cy="2935364"/>
          </a:xfrm>
          <a:custGeom>
            <a:avLst/>
            <a:gdLst/>
            <a:ahLst/>
            <a:cxnLst/>
            <a:rect l="l" t="t" r="r" b="b"/>
            <a:pathLst>
              <a:path w="14158814" h="2935364">
                <a:moveTo>
                  <a:pt x="0" y="0"/>
                </a:moveTo>
                <a:lnTo>
                  <a:pt x="14158814" y="0"/>
                </a:lnTo>
                <a:lnTo>
                  <a:pt x="14158814" y="2935364"/>
                </a:lnTo>
                <a:lnTo>
                  <a:pt x="0" y="29353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373367" y="-608903"/>
            <a:ext cx="2399012" cy="3091037"/>
            <a:chOff x="0" y="0"/>
            <a:chExt cx="3198682" cy="4121382"/>
          </a:xfrm>
        </p:grpSpPr>
        <p:grpSp>
          <p:nvGrpSpPr>
            <p:cNvPr id="12" name="Group 12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12</a:t>
                </a:r>
              </a:p>
            </p:txBody>
          </p:sp>
        </p:grpSp>
      </p:grpSp>
    </p:spTree>
  </p:cSld>
  <p:clrMapOvr>
    <a:masterClrMapping/>
  </p:clrMapOvr>
  <p:transition>
    <p:cover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035" y="560070"/>
            <a:ext cx="12256770" cy="982980"/>
            <a:chOff x="0" y="0"/>
            <a:chExt cx="16342360" cy="131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0"/>
                  </a:moveTo>
                  <a:lnTo>
                    <a:pt x="16342361" y="0"/>
                  </a:lnTo>
                  <a:lnTo>
                    <a:pt x="16342361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1175280" y="726518"/>
            <a:ext cx="16006762" cy="702000"/>
            <a:chOff x="0" y="0"/>
            <a:chExt cx="21342350" cy="93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42350" cy="936000"/>
            </a:xfrm>
            <a:custGeom>
              <a:avLst/>
              <a:gdLst/>
              <a:ahLst/>
              <a:cxnLst/>
              <a:rect l="l" t="t" r="r" b="b"/>
              <a:pathLst>
                <a:path w="21342350" h="936000">
                  <a:moveTo>
                    <a:pt x="0" y="0"/>
                  </a:moveTo>
                  <a:lnTo>
                    <a:pt x="21342350" y="0"/>
                  </a:lnTo>
                  <a:lnTo>
                    <a:pt x="21342350" y="936000"/>
                  </a:lnTo>
                  <a:lnTo>
                    <a:pt x="0" y="9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42350" cy="9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Power BI Services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6384" y="939936"/>
            <a:ext cx="603114" cy="603114"/>
            <a:chOff x="0" y="0"/>
            <a:chExt cx="804152" cy="8041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28700" y="1790141"/>
            <a:ext cx="16744284" cy="7549203"/>
          </a:xfrm>
          <a:custGeom>
            <a:avLst/>
            <a:gdLst/>
            <a:ahLst/>
            <a:cxnLst/>
            <a:rect l="l" t="t" r="r" b="b"/>
            <a:pathLst>
              <a:path w="16744284" h="7549203">
                <a:moveTo>
                  <a:pt x="0" y="0"/>
                </a:moveTo>
                <a:lnTo>
                  <a:pt x="16744284" y="0"/>
                </a:lnTo>
                <a:lnTo>
                  <a:pt x="16744284" y="7549203"/>
                </a:lnTo>
                <a:lnTo>
                  <a:pt x="0" y="754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51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726852" y="-753830"/>
            <a:ext cx="2399012" cy="3091037"/>
            <a:chOff x="0" y="0"/>
            <a:chExt cx="3198682" cy="4121382"/>
          </a:xfrm>
        </p:grpSpPr>
        <p:grpSp>
          <p:nvGrpSpPr>
            <p:cNvPr id="13" name="Group 13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13</a:t>
                </a:r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035" y="375538"/>
            <a:ext cx="12256770" cy="982980"/>
            <a:chOff x="0" y="0"/>
            <a:chExt cx="16342360" cy="131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0"/>
                  </a:moveTo>
                  <a:lnTo>
                    <a:pt x="16342361" y="0"/>
                  </a:lnTo>
                  <a:lnTo>
                    <a:pt x="16342361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532420"/>
            <a:ext cx="16153342" cy="1054192"/>
            <a:chOff x="0" y="0"/>
            <a:chExt cx="21342350" cy="13928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42350" cy="1392834"/>
            </a:xfrm>
            <a:custGeom>
              <a:avLst/>
              <a:gdLst/>
              <a:ahLst/>
              <a:cxnLst/>
              <a:rect l="l" t="t" r="r" b="b"/>
              <a:pathLst>
                <a:path w="21342350" h="1392834">
                  <a:moveTo>
                    <a:pt x="0" y="0"/>
                  </a:moveTo>
                  <a:lnTo>
                    <a:pt x="21342350" y="0"/>
                  </a:lnTo>
                  <a:lnTo>
                    <a:pt x="21342350" y="1392834"/>
                  </a:lnTo>
                  <a:lnTo>
                    <a:pt x="0" y="1392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42350" cy="14309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37762C"/>
                  </a:solidFill>
                  <a:latin typeface="Poppins"/>
                  <a:ea typeface="Poppins"/>
                  <a:cs typeface="Poppins"/>
                  <a:sym typeface="Poppins"/>
                </a:rPr>
                <a:t>Tableau Server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6384" y="755404"/>
            <a:ext cx="603114" cy="603114"/>
            <a:chOff x="0" y="0"/>
            <a:chExt cx="804152" cy="8041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88988" y="-516818"/>
            <a:ext cx="2399012" cy="3091037"/>
            <a:chOff x="0" y="0"/>
            <a:chExt cx="3198682" cy="4121382"/>
          </a:xfrm>
        </p:grpSpPr>
        <p:grpSp>
          <p:nvGrpSpPr>
            <p:cNvPr id="12" name="Group 12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14</a:t>
                </a:r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475035" y="2602640"/>
            <a:ext cx="12256770" cy="6291206"/>
          </a:xfrm>
          <a:custGeom>
            <a:avLst/>
            <a:gdLst/>
            <a:ahLst/>
            <a:cxnLst/>
            <a:rect l="l" t="t" r="r" b="b"/>
            <a:pathLst>
              <a:path w="12256770" h="6291206">
                <a:moveTo>
                  <a:pt x="0" y="0"/>
                </a:moveTo>
                <a:lnTo>
                  <a:pt x="12256770" y="0"/>
                </a:lnTo>
                <a:lnTo>
                  <a:pt x="12256770" y="6291207"/>
                </a:lnTo>
                <a:lnTo>
                  <a:pt x="0" y="629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1" b="-442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731805" y="2628842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035" y="560070"/>
            <a:ext cx="12256770" cy="982980"/>
            <a:chOff x="0" y="0"/>
            <a:chExt cx="16342360" cy="131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0"/>
                  </a:moveTo>
                  <a:lnTo>
                    <a:pt x="16342361" y="0"/>
                  </a:lnTo>
                  <a:lnTo>
                    <a:pt x="16342361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" name="Group 6"/>
          <p:cNvGrpSpPr/>
          <p:nvPr/>
        </p:nvGrpSpPr>
        <p:grpSpPr>
          <a:xfrm>
            <a:off x="1175280" y="662030"/>
            <a:ext cx="16006762" cy="1044626"/>
            <a:chOff x="0" y="0"/>
            <a:chExt cx="21342350" cy="13928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42350" cy="1392834"/>
            </a:xfrm>
            <a:custGeom>
              <a:avLst/>
              <a:gdLst/>
              <a:ahLst/>
              <a:cxnLst/>
              <a:rect l="l" t="t" r="r" b="b"/>
              <a:pathLst>
                <a:path w="21342350" h="1392834">
                  <a:moveTo>
                    <a:pt x="0" y="0"/>
                  </a:moveTo>
                  <a:lnTo>
                    <a:pt x="21342350" y="0"/>
                  </a:lnTo>
                  <a:lnTo>
                    <a:pt x="21342350" y="1392834"/>
                  </a:lnTo>
                  <a:lnTo>
                    <a:pt x="0" y="1392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42350" cy="14309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Visualization In Power BI  &amp; Tableau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6384" y="939936"/>
            <a:ext cx="603114" cy="603114"/>
            <a:chOff x="0" y="0"/>
            <a:chExt cx="804152" cy="8041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5121515" y="1543050"/>
            <a:ext cx="11004887" cy="7715250"/>
          </a:xfrm>
          <a:custGeom>
            <a:avLst/>
            <a:gdLst/>
            <a:ahLst/>
            <a:cxnLst/>
            <a:rect l="l" t="t" r="r" b="b"/>
            <a:pathLst>
              <a:path w="11004887" h="7715250">
                <a:moveTo>
                  <a:pt x="0" y="0"/>
                </a:moveTo>
                <a:lnTo>
                  <a:pt x="11004887" y="0"/>
                </a:lnTo>
                <a:lnTo>
                  <a:pt x="11004887" y="7715250"/>
                </a:lnTo>
                <a:lnTo>
                  <a:pt x="0" y="771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31"/>
            </a:stretch>
          </a:blipFill>
        </p:spPr>
      </p:sp>
      <p:sp>
        <p:nvSpPr>
          <p:cNvPr id="12" name="Freeform 12"/>
          <p:cNvSpPr/>
          <p:nvPr/>
        </p:nvSpPr>
        <p:spPr>
          <a:xfrm rot="4897106">
            <a:off x="3762770" y="2229826"/>
            <a:ext cx="1826865" cy="2338388"/>
          </a:xfrm>
          <a:custGeom>
            <a:avLst/>
            <a:gdLst/>
            <a:ahLst/>
            <a:cxnLst/>
            <a:rect l="l" t="t" r="r" b="b"/>
            <a:pathLst>
              <a:path w="1826865" h="2338388">
                <a:moveTo>
                  <a:pt x="0" y="0"/>
                </a:moveTo>
                <a:lnTo>
                  <a:pt x="1826865" y="0"/>
                </a:lnTo>
                <a:lnTo>
                  <a:pt x="1826865" y="2338388"/>
                </a:lnTo>
                <a:lnTo>
                  <a:pt x="0" y="2338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333892">
            <a:off x="4307003" y="6996777"/>
            <a:ext cx="1826865" cy="2338388"/>
          </a:xfrm>
          <a:custGeom>
            <a:avLst/>
            <a:gdLst/>
            <a:ahLst/>
            <a:cxnLst/>
            <a:rect l="l" t="t" r="r" b="b"/>
            <a:pathLst>
              <a:path w="1826865" h="2338388">
                <a:moveTo>
                  <a:pt x="0" y="0"/>
                </a:moveTo>
                <a:lnTo>
                  <a:pt x="1826866" y="0"/>
                </a:lnTo>
                <a:lnTo>
                  <a:pt x="1826866" y="2338387"/>
                </a:lnTo>
                <a:lnTo>
                  <a:pt x="0" y="2338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340411">
            <a:off x="15371165" y="6075671"/>
            <a:ext cx="948094" cy="1213560"/>
          </a:xfrm>
          <a:custGeom>
            <a:avLst/>
            <a:gdLst/>
            <a:ahLst/>
            <a:cxnLst/>
            <a:rect l="l" t="t" r="r" b="b"/>
            <a:pathLst>
              <a:path w="948094" h="1213560">
                <a:moveTo>
                  <a:pt x="0" y="0"/>
                </a:moveTo>
                <a:lnTo>
                  <a:pt x="948094" y="0"/>
                </a:lnTo>
                <a:lnTo>
                  <a:pt x="948094" y="1213560"/>
                </a:lnTo>
                <a:lnTo>
                  <a:pt x="0" y="1213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680548" y="5536363"/>
            <a:ext cx="186392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NATESH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16045" y="1378043"/>
            <a:ext cx="707374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Jagadeesh bro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351395"/>
            <a:ext cx="707374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GAYATHRI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563817"/>
            <a:ext cx="707374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36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ISWAR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45212" y="8539254"/>
            <a:ext cx="15345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NAVIN</a:t>
            </a:r>
          </a:p>
        </p:txBody>
      </p:sp>
      <p:sp>
        <p:nvSpPr>
          <p:cNvPr id="20" name="Freeform 20"/>
          <p:cNvSpPr/>
          <p:nvPr/>
        </p:nvSpPr>
        <p:spPr>
          <a:xfrm rot="-7866950">
            <a:off x="13940287" y="7889790"/>
            <a:ext cx="1667573" cy="2134493"/>
          </a:xfrm>
          <a:custGeom>
            <a:avLst/>
            <a:gdLst/>
            <a:ahLst/>
            <a:cxnLst/>
            <a:rect l="l" t="t" r="r" b="b"/>
            <a:pathLst>
              <a:path w="1667573" h="2134493">
                <a:moveTo>
                  <a:pt x="0" y="0"/>
                </a:moveTo>
                <a:lnTo>
                  <a:pt x="1667573" y="0"/>
                </a:lnTo>
                <a:lnTo>
                  <a:pt x="1667573" y="2134493"/>
                </a:lnTo>
                <a:lnTo>
                  <a:pt x="0" y="2134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9110" y="891717"/>
            <a:ext cx="9858890" cy="8572632"/>
          </a:xfrm>
          <a:custGeom>
            <a:avLst/>
            <a:gdLst/>
            <a:ahLst/>
            <a:cxnLst/>
            <a:rect l="l" t="t" r="r" b="b"/>
            <a:pathLst>
              <a:path w="9858890" h="8572632">
                <a:moveTo>
                  <a:pt x="0" y="0"/>
                </a:moveTo>
                <a:lnTo>
                  <a:pt x="9858890" y="0"/>
                </a:lnTo>
                <a:lnTo>
                  <a:pt x="9858890" y="8572632"/>
                </a:lnTo>
                <a:lnTo>
                  <a:pt x="0" y="857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19" r="-771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0220" y="664348"/>
            <a:ext cx="8863780" cy="6590920"/>
            <a:chOff x="0" y="0"/>
            <a:chExt cx="11818374" cy="87878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18374" cy="8787894"/>
            </a:xfrm>
            <a:custGeom>
              <a:avLst/>
              <a:gdLst/>
              <a:ahLst/>
              <a:cxnLst/>
              <a:rect l="l" t="t" r="r" b="b"/>
              <a:pathLst>
                <a:path w="11818374" h="8787894">
                  <a:moveTo>
                    <a:pt x="0" y="0"/>
                  </a:moveTo>
                  <a:lnTo>
                    <a:pt x="11818374" y="0"/>
                  </a:lnTo>
                  <a:lnTo>
                    <a:pt x="11818374" y="8787894"/>
                  </a:lnTo>
                  <a:lnTo>
                    <a:pt x="0" y="8787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1818374" cy="8787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960"/>
                </a:lnSpc>
              </a:pPr>
              <a:r>
                <a:rPr lang="en-US" sz="10800" b="1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Thanks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" y="1"/>
            <a:ext cx="891716" cy="891716"/>
            <a:chOff x="0" y="0"/>
            <a:chExt cx="1188954" cy="11889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8974" cy="1188974"/>
            </a:xfrm>
            <a:custGeom>
              <a:avLst/>
              <a:gdLst/>
              <a:ahLst/>
              <a:cxnLst/>
              <a:rect l="l" t="t" r="r" b="b"/>
              <a:pathLst>
                <a:path w="1188974" h="1188974">
                  <a:moveTo>
                    <a:pt x="0" y="0"/>
                  </a:moveTo>
                  <a:lnTo>
                    <a:pt x="1188974" y="0"/>
                  </a:lnTo>
                  <a:cubicBezTo>
                    <a:pt x="1188974" y="656590"/>
                    <a:pt x="656590" y="1188974"/>
                    <a:pt x="0" y="1188974"/>
                  </a:cubicBez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5174" y="7506184"/>
            <a:ext cx="5312229" cy="596589"/>
            <a:chOff x="0" y="0"/>
            <a:chExt cx="7082972" cy="7954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82917" cy="795401"/>
            </a:xfrm>
            <a:custGeom>
              <a:avLst/>
              <a:gdLst/>
              <a:ahLst/>
              <a:cxnLst/>
              <a:rect l="l" t="t" r="r" b="b"/>
              <a:pathLst>
                <a:path w="7082917" h="795401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24167" y="0"/>
                  </a:lnTo>
                  <a:cubicBezTo>
                    <a:pt x="7011798" y="0"/>
                    <a:pt x="7082917" y="71120"/>
                    <a:pt x="7082917" y="158750"/>
                  </a:cubicBezTo>
                  <a:lnTo>
                    <a:pt x="7082917" y="636651"/>
                  </a:lnTo>
                  <a:cubicBezTo>
                    <a:pt x="7082917" y="724281"/>
                    <a:pt x="7011798" y="795401"/>
                    <a:pt x="6924167" y="795401"/>
                  </a:cubicBezTo>
                  <a:lnTo>
                    <a:pt x="158750" y="795401"/>
                  </a:lnTo>
                  <a:cubicBezTo>
                    <a:pt x="71120" y="795401"/>
                    <a:pt x="0" y="724408"/>
                    <a:pt x="0" y="636651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21374" y="7495206"/>
            <a:ext cx="5159829" cy="670865"/>
            <a:chOff x="0" y="0"/>
            <a:chExt cx="6879772" cy="8944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79772" cy="894486"/>
            </a:xfrm>
            <a:custGeom>
              <a:avLst/>
              <a:gdLst/>
              <a:ahLst/>
              <a:cxnLst/>
              <a:rect l="l" t="t" r="r" b="b"/>
              <a:pathLst>
                <a:path w="6879772" h="894486">
                  <a:moveTo>
                    <a:pt x="0" y="0"/>
                  </a:moveTo>
                  <a:lnTo>
                    <a:pt x="6879772" y="0"/>
                  </a:lnTo>
                  <a:lnTo>
                    <a:pt x="6879772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879772" cy="9230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Edited by LENIN  &amp; VELAN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33602" y="7506184"/>
            <a:ext cx="260080" cy="596589"/>
            <a:chOff x="0" y="0"/>
            <a:chExt cx="346774" cy="7954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6837" cy="795401"/>
            </a:xfrm>
            <a:custGeom>
              <a:avLst/>
              <a:gdLst/>
              <a:ahLst/>
              <a:cxnLst/>
              <a:rect l="l" t="t" r="r" b="b"/>
              <a:pathLst>
                <a:path w="346837" h="795401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lnTo>
                    <a:pt x="230251" y="0"/>
                  </a:lnTo>
                  <a:cubicBezTo>
                    <a:pt x="294640" y="0"/>
                    <a:pt x="346837" y="52197"/>
                    <a:pt x="346837" y="116586"/>
                  </a:cubicBezTo>
                  <a:lnTo>
                    <a:pt x="346837" y="678815"/>
                  </a:lnTo>
                  <a:cubicBezTo>
                    <a:pt x="346837" y="743204"/>
                    <a:pt x="294640" y="795401"/>
                    <a:pt x="230251" y="795401"/>
                  </a:cubicBezTo>
                  <a:lnTo>
                    <a:pt x="116586" y="795401"/>
                  </a:lnTo>
                  <a:cubicBezTo>
                    <a:pt x="52197" y="795401"/>
                    <a:pt x="0" y="743204"/>
                    <a:pt x="0" y="678815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70609" y="2700741"/>
            <a:ext cx="7869373" cy="967964"/>
            <a:chOff x="0" y="0"/>
            <a:chExt cx="10492497" cy="12906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92497" cy="1290618"/>
            </a:xfrm>
            <a:custGeom>
              <a:avLst/>
              <a:gdLst/>
              <a:ahLst/>
              <a:cxnLst/>
              <a:rect l="l" t="t" r="r" b="b"/>
              <a:pathLst>
                <a:path w="10492497" h="1290618">
                  <a:moveTo>
                    <a:pt x="0" y="0"/>
                  </a:moveTo>
                  <a:lnTo>
                    <a:pt x="10492497" y="0"/>
                  </a:lnTo>
                  <a:lnTo>
                    <a:pt x="10492497" y="1290618"/>
                  </a:lnTo>
                  <a:lnTo>
                    <a:pt x="0" y="1290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492497" cy="1328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Introduction to Data Analytics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2032" y="2600809"/>
            <a:ext cx="540000" cy="1044621"/>
            <a:chOff x="0" y="0"/>
            <a:chExt cx="720000" cy="13928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0000" cy="1392828"/>
            </a:xfrm>
            <a:custGeom>
              <a:avLst/>
              <a:gdLst/>
              <a:ahLst/>
              <a:cxnLst/>
              <a:rect l="l" t="t" r="r" b="b"/>
              <a:pathLst>
                <a:path w="720000" h="1392828">
                  <a:moveTo>
                    <a:pt x="0" y="0"/>
                  </a:moveTo>
                  <a:lnTo>
                    <a:pt x="720000" y="0"/>
                  </a:lnTo>
                  <a:lnTo>
                    <a:pt x="720000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20000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1.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1697" y="4108145"/>
            <a:ext cx="540000" cy="1044621"/>
            <a:chOff x="0" y="0"/>
            <a:chExt cx="720000" cy="13928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0000" cy="1392828"/>
            </a:xfrm>
            <a:custGeom>
              <a:avLst/>
              <a:gdLst/>
              <a:ahLst/>
              <a:cxnLst/>
              <a:rect l="l" t="t" r="r" b="b"/>
              <a:pathLst>
                <a:path w="720000" h="1392828">
                  <a:moveTo>
                    <a:pt x="0" y="0"/>
                  </a:moveTo>
                  <a:lnTo>
                    <a:pt x="720000" y="0"/>
                  </a:lnTo>
                  <a:lnTo>
                    <a:pt x="720000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0000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2.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03365" y="4010492"/>
            <a:ext cx="8665168" cy="967964"/>
            <a:chOff x="0" y="0"/>
            <a:chExt cx="11553557" cy="12906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53557" cy="1290618"/>
            </a:xfrm>
            <a:custGeom>
              <a:avLst/>
              <a:gdLst/>
              <a:ahLst/>
              <a:cxnLst/>
              <a:rect l="l" t="t" r="r" b="b"/>
              <a:pathLst>
                <a:path w="11553557" h="1290618">
                  <a:moveTo>
                    <a:pt x="0" y="0"/>
                  </a:moveTo>
                  <a:lnTo>
                    <a:pt x="11553557" y="0"/>
                  </a:lnTo>
                  <a:lnTo>
                    <a:pt x="11553557" y="1290618"/>
                  </a:lnTo>
                  <a:lnTo>
                    <a:pt x="0" y="1290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553557" cy="1328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Power BI  &amp; Tableau– Overview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2526" y="5360657"/>
            <a:ext cx="540000" cy="1044621"/>
            <a:chOff x="0" y="0"/>
            <a:chExt cx="720000" cy="1392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0000" cy="1392828"/>
            </a:xfrm>
            <a:custGeom>
              <a:avLst/>
              <a:gdLst/>
              <a:ahLst/>
              <a:cxnLst/>
              <a:rect l="l" t="t" r="r" b="b"/>
              <a:pathLst>
                <a:path w="720000" h="1392828">
                  <a:moveTo>
                    <a:pt x="0" y="0"/>
                  </a:moveTo>
                  <a:lnTo>
                    <a:pt x="720000" y="0"/>
                  </a:lnTo>
                  <a:lnTo>
                    <a:pt x="720000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20000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3.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13700" y="5419281"/>
            <a:ext cx="6824340" cy="967964"/>
            <a:chOff x="0" y="0"/>
            <a:chExt cx="9099121" cy="12906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99121" cy="1290618"/>
            </a:xfrm>
            <a:custGeom>
              <a:avLst/>
              <a:gdLst/>
              <a:ahLst/>
              <a:cxnLst/>
              <a:rect l="l" t="t" r="r" b="b"/>
              <a:pathLst>
                <a:path w="9099121" h="1290618">
                  <a:moveTo>
                    <a:pt x="0" y="0"/>
                  </a:moveTo>
                  <a:lnTo>
                    <a:pt x="9099121" y="0"/>
                  </a:lnTo>
                  <a:lnTo>
                    <a:pt x="9099121" y="1290618"/>
                  </a:lnTo>
                  <a:lnTo>
                    <a:pt x="0" y="1290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99121" cy="1328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Power BI vs. Tableau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2526" y="6673846"/>
            <a:ext cx="540000" cy="1044621"/>
            <a:chOff x="0" y="0"/>
            <a:chExt cx="720000" cy="13928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0000" cy="1392828"/>
            </a:xfrm>
            <a:custGeom>
              <a:avLst/>
              <a:gdLst/>
              <a:ahLst/>
              <a:cxnLst/>
              <a:rect l="l" t="t" r="r" b="b"/>
              <a:pathLst>
                <a:path w="720000" h="1392828">
                  <a:moveTo>
                    <a:pt x="0" y="0"/>
                  </a:moveTo>
                  <a:lnTo>
                    <a:pt x="720000" y="0"/>
                  </a:lnTo>
                  <a:lnTo>
                    <a:pt x="720000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20000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4.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13700" y="2657502"/>
            <a:ext cx="4374000" cy="967964"/>
            <a:chOff x="0" y="0"/>
            <a:chExt cx="5832000" cy="12906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32000" cy="1290618"/>
            </a:xfrm>
            <a:custGeom>
              <a:avLst/>
              <a:gdLst/>
              <a:ahLst/>
              <a:cxnLst/>
              <a:rect l="l" t="t" r="r" b="b"/>
              <a:pathLst>
                <a:path w="5832000" h="1290618">
                  <a:moveTo>
                    <a:pt x="0" y="0"/>
                  </a:moveTo>
                  <a:lnTo>
                    <a:pt x="5832000" y="0"/>
                  </a:lnTo>
                  <a:lnTo>
                    <a:pt x="5832000" y="1290618"/>
                  </a:lnTo>
                  <a:lnTo>
                    <a:pt x="0" y="1290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832000" cy="1328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DAX Queries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53859" y="2657502"/>
            <a:ext cx="540000" cy="1044621"/>
            <a:chOff x="0" y="0"/>
            <a:chExt cx="720000" cy="139282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0000" cy="1392828"/>
            </a:xfrm>
            <a:custGeom>
              <a:avLst/>
              <a:gdLst/>
              <a:ahLst/>
              <a:cxnLst/>
              <a:rect l="l" t="t" r="r" b="b"/>
              <a:pathLst>
                <a:path w="720000" h="1392828">
                  <a:moveTo>
                    <a:pt x="0" y="0"/>
                  </a:moveTo>
                  <a:lnTo>
                    <a:pt x="720000" y="0"/>
                  </a:lnTo>
                  <a:lnTo>
                    <a:pt x="720000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20000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5.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52032" y="5434039"/>
            <a:ext cx="4374000" cy="967964"/>
            <a:chOff x="0" y="0"/>
            <a:chExt cx="5832000" cy="129061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32000" cy="1290618"/>
            </a:xfrm>
            <a:custGeom>
              <a:avLst/>
              <a:gdLst/>
              <a:ahLst/>
              <a:cxnLst/>
              <a:rect l="l" t="t" r="r" b="b"/>
              <a:pathLst>
                <a:path w="5832000" h="1290618">
                  <a:moveTo>
                    <a:pt x="0" y="0"/>
                  </a:moveTo>
                  <a:lnTo>
                    <a:pt x="5832000" y="0"/>
                  </a:lnTo>
                  <a:lnTo>
                    <a:pt x="5832000" y="1290618"/>
                  </a:lnTo>
                  <a:lnTo>
                    <a:pt x="0" y="1290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832000" cy="1328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Data Connectors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953859" y="3999349"/>
            <a:ext cx="540000" cy="1044621"/>
            <a:chOff x="0" y="0"/>
            <a:chExt cx="720000" cy="139282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20000" cy="1392828"/>
            </a:xfrm>
            <a:custGeom>
              <a:avLst/>
              <a:gdLst/>
              <a:ahLst/>
              <a:cxnLst/>
              <a:rect l="l" t="t" r="r" b="b"/>
              <a:pathLst>
                <a:path w="720000" h="1392828">
                  <a:moveTo>
                    <a:pt x="0" y="0"/>
                  </a:moveTo>
                  <a:lnTo>
                    <a:pt x="720000" y="0"/>
                  </a:lnTo>
                  <a:lnTo>
                    <a:pt x="720000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720000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6.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552032" y="6673846"/>
            <a:ext cx="6264353" cy="967964"/>
            <a:chOff x="0" y="0"/>
            <a:chExt cx="8352471" cy="12906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352471" cy="1290618"/>
            </a:xfrm>
            <a:custGeom>
              <a:avLst/>
              <a:gdLst/>
              <a:ahLst/>
              <a:cxnLst/>
              <a:rect l="l" t="t" r="r" b="b"/>
              <a:pathLst>
                <a:path w="8352471" h="1290618">
                  <a:moveTo>
                    <a:pt x="0" y="0"/>
                  </a:moveTo>
                  <a:lnTo>
                    <a:pt x="8352471" y="0"/>
                  </a:lnTo>
                  <a:lnTo>
                    <a:pt x="8352471" y="1290618"/>
                  </a:lnTo>
                  <a:lnTo>
                    <a:pt x="0" y="1290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352471" cy="1328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Dimension &amp; Measure 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953030" y="5357382"/>
            <a:ext cx="457195" cy="1044621"/>
            <a:chOff x="0" y="0"/>
            <a:chExt cx="609594" cy="139282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09594" cy="1392828"/>
            </a:xfrm>
            <a:custGeom>
              <a:avLst/>
              <a:gdLst/>
              <a:ahLst/>
              <a:cxnLst/>
              <a:rect l="l" t="t" r="r" b="b"/>
              <a:pathLst>
                <a:path w="609594" h="1392828">
                  <a:moveTo>
                    <a:pt x="0" y="0"/>
                  </a:moveTo>
                  <a:lnTo>
                    <a:pt x="609594" y="0"/>
                  </a:lnTo>
                  <a:lnTo>
                    <a:pt x="609594" y="1392828"/>
                  </a:lnTo>
                  <a:lnTo>
                    <a:pt x="0" y="1392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609594" cy="1430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4199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7.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rot="4031">
            <a:off x="1012026" y="2112849"/>
            <a:ext cx="16244899" cy="0"/>
          </a:xfrm>
          <a:prstGeom prst="line">
            <a:avLst/>
          </a:prstGeom>
          <a:ln w="9525" cap="rnd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4" name="Group 44"/>
          <p:cNvGrpSpPr/>
          <p:nvPr/>
        </p:nvGrpSpPr>
        <p:grpSpPr>
          <a:xfrm>
            <a:off x="1001697" y="599112"/>
            <a:ext cx="12623610" cy="1792148"/>
            <a:chOff x="0" y="0"/>
            <a:chExt cx="16831480" cy="238953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831480" cy="2389530"/>
            </a:xfrm>
            <a:custGeom>
              <a:avLst/>
              <a:gdLst/>
              <a:ahLst/>
              <a:cxnLst/>
              <a:rect l="l" t="t" r="r" b="b"/>
              <a:pathLst>
                <a:path w="16831480" h="2389530">
                  <a:moveTo>
                    <a:pt x="0" y="0"/>
                  </a:moveTo>
                  <a:lnTo>
                    <a:pt x="16831480" y="0"/>
                  </a:lnTo>
                  <a:lnTo>
                    <a:pt x="16831480" y="2389530"/>
                  </a:lnTo>
                  <a:lnTo>
                    <a:pt x="0" y="2389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1683148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7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opics to be Discussed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52032" y="4080294"/>
            <a:ext cx="7591968" cy="967964"/>
            <a:chOff x="0" y="0"/>
            <a:chExt cx="9628926" cy="122767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9628925" cy="1227672"/>
            </a:xfrm>
            <a:custGeom>
              <a:avLst/>
              <a:gdLst/>
              <a:ahLst/>
              <a:cxnLst/>
              <a:rect l="l" t="t" r="r" b="b"/>
              <a:pathLst>
                <a:path w="9628925" h="1227672">
                  <a:moveTo>
                    <a:pt x="0" y="0"/>
                  </a:moveTo>
                  <a:lnTo>
                    <a:pt x="9628925" y="0"/>
                  </a:lnTo>
                  <a:lnTo>
                    <a:pt x="9628925" y="1227672"/>
                  </a:lnTo>
                  <a:lnTo>
                    <a:pt x="0" y="1227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9628926" cy="1265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79"/>
                </a:lnSpc>
              </a:pPr>
              <a:r>
                <a:rPr lang="en-US" sz="3899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Tools Used in Data Analytics</a:t>
              </a:r>
            </a:p>
          </p:txBody>
        </p:sp>
      </p:grp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20429" y="316444"/>
            <a:ext cx="12064802" cy="3316264"/>
            <a:chOff x="0" y="0"/>
            <a:chExt cx="16086402" cy="4421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86403" cy="4421686"/>
            </a:xfrm>
            <a:custGeom>
              <a:avLst/>
              <a:gdLst/>
              <a:ahLst/>
              <a:cxnLst/>
              <a:rect l="l" t="t" r="r" b="b"/>
              <a:pathLst>
                <a:path w="16086403" h="4421686">
                  <a:moveTo>
                    <a:pt x="0" y="0"/>
                  </a:moveTo>
                  <a:lnTo>
                    <a:pt x="16086403" y="0"/>
                  </a:lnTo>
                  <a:lnTo>
                    <a:pt x="16086403" y="4421686"/>
                  </a:lnTo>
                  <a:lnTo>
                    <a:pt x="0" y="4421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086402" cy="44788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Introduction to Data Analytics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86687" y="-661355"/>
            <a:ext cx="2399012" cy="3091037"/>
            <a:chOff x="0" y="0"/>
            <a:chExt cx="3198682" cy="4121382"/>
          </a:xfrm>
        </p:grpSpPr>
        <p:grpSp>
          <p:nvGrpSpPr>
            <p:cNvPr id="12" name="Group 12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01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8916708" y="7822626"/>
            <a:ext cx="454584" cy="454584"/>
            <a:chOff x="0" y="0"/>
            <a:chExt cx="606112" cy="6061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022557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152830" y="7822626"/>
            <a:ext cx="454584" cy="454584"/>
            <a:chOff x="0" y="0"/>
            <a:chExt cx="606112" cy="6061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59981B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258679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80586" y="7822626"/>
            <a:ext cx="454584" cy="454584"/>
            <a:chOff x="0" y="0"/>
            <a:chExt cx="606112" cy="6061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EBB13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9786435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18989" y="3074168"/>
            <a:ext cx="16240311" cy="5488153"/>
          </a:xfrm>
          <a:custGeom>
            <a:avLst/>
            <a:gdLst/>
            <a:ahLst/>
            <a:cxnLst/>
            <a:rect l="l" t="t" r="r" b="b"/>
            <a:pathLst>
              <a:path w="16240311" h="5488153">
                <a:moveTo>
                  <a:pt x="0" y="0"/>
                </a:moveTo>
                <a:lnTo>
                  <a:pt x="16240311" y="0"/>
                </a:lnTo>
                <a:lnTo>
                  <a:pt x="16240311" y="5488153"/>
                </a:lnTo>
                <a:lnTo>
                  <a:pt x="0" y="548815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66452"/>
            </a:stretch>
          </a:blipFill>
        </p:spPr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1399697" y="242847"/>
            <a:ext cx="3295565" cy="7218857"/>
            <a:chOff x="0" y="0"/>
            <a:chExt cx="4394086" cy="9625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4073" cy="9625203"/>
            </a:xfrm>
            <a:custGeom>
              <a:avLst/>
              <a:gdLst/>
              <a:ahLst/>
              <a:cxnLst/>
              <a:rect l="l" t="t" r="r" b="b"/>
              <a:pathLst>
                <a:path w="4394073" h="9625203">
                  <a:moveTo>
                    <a:pt x="4394073" y="9625203"/>
                  </a:moveTo>
                  <a:lnTo>
                    <a:pt x="4394073" y="1922399"/>
                  </a:lnTo>
                  <a:cubicBezTo>
                    <a:pt x="4394073" y="860679"/>
                    <a:pt x="3533394" y="0"/>
                    <a:pt x="2471674" y="0"/>
                  </a:cubicBezTo>
                  <a:lnTo>
                    <a:pt x="2401316" y="0"/>
                  </a:lnTo>
                  <a:cubicBezTo>
                    <a:pt x="1339596" y="0"/>
                    <a:pt x="478917" y="860679"/>
                    <a:pt x="478917" y="1922399"/>
                  </a:cubicBezTo>
                  <a:lnTo>
                    <a:pt x="478917" y="3941826"/>
                  </a:lnTo>
                  <a:lnTo>
                    <a:pt x="0" y="3941826"/>
                  </a:lnTo>
                  <a:lnTo>
                    <a:pt x="796925" y="5201285"/>
                  </a:lnTo>
                  <a:lnTo>
                    <a:pt x="1593850" y="3941826"/>
                  </a:lnTo>
                  <a:lnTo>
                    <a:pt x="1114806" y="3941826"/>
                  </a:lnTo>
                  <a:lnTo>
                    <a:pt x="1114806" y="1922399"/>
                  </a:lnTo>
                  <a:cubicBezTo>
                    <a:pt x="1114806" y="1211961"/>
                    <a:pt x="1690751" y="636016"/>
                    <a:pt x="2401189" y="636016"/>
                  </a:cubicBezTo>
                  <a:lnTo>
                    <a:pt x="2471547" y="636016"/>
                  </a:lnTo>
                  <a:cubicBezTo>
                    <a:pt x="3181985" y="636016"/>
                    <a:pt x="3757930" y="1211961"/>
                    <a:pt x="3757930" y="1922399"/>
                  </a:cubicBezTo>
                  <a:lnTo>
                    <a:pt x="3757930" y="9625203"/>
                  </a:lnTo>
                  <a:close/>
                </a:path>
              </a:pathLst>
            </a:custGeom>
            <a:gradFill rotWithShape="1">
              <a:gsLst>
                <a:gs pos="0">
                  <a:srgbClr val="8ACF7F">
                    <a:alpha val="100000"/>
                  </a:srgbClr>
                </a:gs>
                <a:gs pos="100000">
                  <a:srgbClr val="499D3B">
                    <a:alpha val="100000"/>
                  </a:srgbClr>
                </a:gs>
              </a:gsLst>
              <a:lin ang="13500000"/>
            </a:gra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5916560" y="529965"/>
            <a:ext cx="3295564" cy="6644619"/>
            <a:chOff x="0" y="0"/>
            <a:chExt cx="4394086" cy="8859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4073" cy="8859520"/>
            </a:xfrm>
            <a:custGeom>
              <a:avLst/>
              <a:gdLst/>
              <a:ahLst/>
              <a:cxnLst/>
              <a:rect l="l" t="t" r="r" b="b"/>
              <a:pathLst>
                <a:path w="4394073" h="8859520">
                  <a:moveTo>
                    <a:pt x="4394073" y="8859520"/>
                  </a:moveTo>
                  <a:lnTo>
                    <a:pt x="4394073" y="1922399"/>
                  </a:lnTo>
                  <a:cubicBezTo>
                    <a:pt x="4394073" y="860679"/>
                    <a:pt x="3533394" y="0"/>
                    <a:pt x="2471674" y="0"/>
                  </a:cubicBezTo>
                  <a:lnTo>
                    <a:pt x="2401316" y="0"/>
                  </a:lnTo>
                  <a:cubicBezTo>
                    <a:pt x="1339596" y="0"/>
                    <a:pt x="478917" y="860679"/>
                    <a:pt x="478917" y="1922399"/>
                  </a:cubicBezTo>
                  <a:lnTo>
                    <a:pt x="478917" y="3803650"/>
                  </a:lnTo>
                  <a:lnTo>
                    <a:pt x="0" y="3803650"/>
                  </a:lnTo>
                  <a:lnTo>
                    <a:pt x="796925" y="5063109"/>
                  </a:lnTo>
                  <a:lnTo>
                    <a:pt x="1593850" y="3803650"/>
                  </a:lnTo>
                  <a:lnTo>
                    <a:pt x="1114806" y="3803650"/>
                  </a:lnTo>
                  <a:lnTo>
                    <a:pt x="1114806" y="1922399"/>
                  </a:lnTo>
                  <a:cubicBezTo>
                    <a:pt x="1114806" y="1211961"/>
                    <a:pt x="1690751" y="636016"/>
                    <a:pt x="2401189" y="636016"/>
                  </a:cubicBezTo>
                  <a:lnTo>
                    <a:pt x="2471547" y="636016"/>
                  </a:lnTo>
                  <a:cubicBezTo>
                    <a:pt x="3181985" y="636016"/>
                    <a:pt x="3757930" y="1211961"/>
                    <a:pt x="3757930" y="1922399"/>
                  </a:cubicBezTo>
                  <a:lnTo>
                    <a:pt x="3757930" y="8859520"/>
                  </a:lnTo>
                  <a:close/>
                </a:path>
              </a:pathLst>
            </a:custGeom>
            <a:gradFill rotWithShape="1">
              <a:gsLst>
                <a:gs pos="0">
                  <a:srgbClr val="ADE674">
                    <a:alpha val="100000"/>
                  </a:srgbClr>
                </a:gs>
                <a:gs pos="100000">
                  <a:srgbClr val="77CA24">
                    <a:alpha val="100000"/>
                  </a:srgbClr>
                </a:gs>
              </a:gsLst>
              <a:lin ang="13500000"/>
            </a:gra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910051" y="672999"/>
            <a:ext cx="3295565" cy="6358552"/>
            <a:chOff x="0" y="0"/>
            <a:chExt cx="4394086" cy="84780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94073" cy="8478012"/>
            </a:xfrm>
            <a:custGeom>
              <a:avLst/>
              <a:gdLst/>
              <a:ahLst/>
              <a:cxnLst/>
              <a:rect l="l" t="t" r="r" b="b"/>
              <a:pathLst>
                <a:path w="4394073" h="8478012">
                  <a:moveTo>
                    <a:pt x="4394073" y="8478012"/>
                  </a:moveTo>
                  <a:lnTo>
                    <a:pt x="4394073" y="1922399"/>
                  </a:lnTo>
                  <a:cubicBezTo>
                    <a:pt x="4394073" y="860679"/>
                    <a:pt x="3533394" y="0"/>
                    <a:pt x="2471674" y="0"/>
                  </a:cubicBezTo>
                  <a:lnTo>
                    <a:pt x="2401316" y="0"/>
                  </a:lnTo>
                  <a:cubicBezTo>
                    <a:pt x="1339596" y="0"/>
                    <a:pt x="478917" y="860679"/>
                    <a:pt x="478917" y="1922399"/>
                  </a:cubicBezTo>
                  <a:lnTo>
                    <a:pt x="478917" y="3648583"/>
                  </a:lnTo>
                  <a:lnTo>
                    <a:pt x="0" y="3648583"/>
                  </a:lnTo>
                  <a:lnTo>
                    <a:pt x="796925" y="4908042"/>
                  </a:lnTo>
                  <a:lnTo>
                    <a:pt x="1593850" y="3648583"/>
                  </a:lnTo>
                  <a:lnTo>
                    <a:pt x="1114806" y="3648583"/>
                  </a:lnTo>
                  <a:lnTo>
                    <a:pt x="1114806" y="1922399"/>
                  </a:lnTo>
                  <a:cubicBezTo>
                    <a:pt x="1114806" y="1211961"/>
                    <a:pt x="1690751" y="636016"/>
                    <a:pt x="2401189" y="636016"/>
                  </a:cubicBezTo>
                  <a:lnTo>
                    <a:pt x="2471547" y="636016"/>
                  </a:lnTo>
                  <a:cubicBezTo>
                    <a:pt x="3181985" y="636016"/>
                    <a:pt x="3757930" y="1211961"/>
                    <a:pt x="3757930" y="1922399"/>
                  </a:cubicBezTo>
                  <a:lnTo>
                    <a:pt x="3757930" y="8478012"/>
                  </a:lnTo>
                  <a:close/>
                </a:path>
              </a:pathLst>
            </a:custGeom>
            <a:gradFill rotWithShape="1">
              <a:gsLst>
                <a:gs pos="0">
                  <a:srgbClr val="8ACF7F">
                    <a:alpha val="100000"/>
                  </a:srgbClr>
                </a:gs>
                <a:gs pos="100000">
                  <a:srgbClr val="499D3B">
                    <a:alpha val="100000"/>
                  </a:srgbClr>
                </a:gs>
              </a:gsLst>
              <a:lin ang="13500000"/>
            </a:gradFill>
          </p:spPr>
        </p:sp>
      </p:grpSp>
      <p:sp>
        <p:nvSpPr>
          <p:cNvPr id="10" name="Freeform 10"/>
          <p:cNvSpPr/>
          <p:nvPr/>
        </p:nvSpPr>
        <p:spPr>
          <a:xfrm>
            <a:off x="3577110" y="349218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1080000" h="1080000">
                <a:moveTo>
                  <a:pt x="0" y="0"/>
                </a:moveTo>
                <a:lnTo>
                  <a:pt x="1080000" y="0"/>
                </a:lnTo>
                <a:lnTo>
                  <a:pt x="1080000" y="1080000"/>
                </a:lnTo>
                <a:lnTo>
                  <a:pt x="0" y="108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0600" y="6739973"/>
            <a:ext cx="4968000" cy="2078373"/>
            <a:chOff x="0" y="0"/>
            <a:chExt cx="6624000" cy="27711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24000" cy="2771164"/>
            </a:xfrm>
            <a:custGeom>
              <a:avLst/>
              <a:gdLst/>
              <a:ahLst/>
              <a:cxnLst/>
              <a:rect l="l" t="t" r="r" b="b"/>
              <a:pathLst>
                <a:path w="6624000" h="2771164">
                  <a:moveTo>
                    <a:pt x="0" y="0"/>
                  </a:moveTo>
                  <a:lnTo>
                    <a:pt x="6624000" y="0"/>
                  </a:lnTo>
                  <a:lnTo>
                    <a:pt x="6624000" y="2771164"/>
                  </a:lnTo>
                  <a:lnTo>
                    <a:pt x="0" y="2771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624000" cy="27997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39"/>
                </a:lnSpc>
              </a:pPr>
              <a:r>
                <a:rPr lang="en-US" sz="2699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Past &amp; present data trends</a:t>
              </a:r>
            </a:p>
            <a:p>
              <a:pPr algn="l">
                <a:lnSpc>
                  <a:spcPts val="3239"/>
                </a:lnSpc>
              </a:pPr>
              <a:r>
                <a:rPr lang="en-US" sz="2699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Predictive modeling &amp; AI</a:t>
              </a:r>
            </a:p>
            <a:p>
              <a:pPr algn="l">
                <a:lnSpc>
                  <a:spcPts val="3239"/>
                </a:lnSpc>
              </a:pPr>
              <a:r>
                <a:rPr lang="en-US" sz="2699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Business strategy &amp; performance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0600" y="5373891"/>
            <a:ext cx="4968000" cy="1134000"/>
            <a:chOff x="0" y="0"/>
            <a:chExt cx="6624000" cy="1512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24000" cy="1512000"/>
            </a:xfrm>
            <a:custGeom>
              <a:avLst/>
              <a:gdLst/>
              <a:ahLst/>
              <a:cxnLst/>
              <a:rect l="l" t="t" r="r" b="b"/>
              <a:pathLst>
                <a:path w="6624000" h="1512000">
                  <a:moveTo>
                    <a:pt x="0" y="0"/>
                  </a:moveTo>
                  <a:lnTo>
                    <a:pt x="6624000" y="0"/>
                  </a:lnTo>
                  <a:lnTo>
                    <a:pt x="6624000" y="1512000"/>
                  </a:lnTo>
                  <a:lnTo>
                    <a:pt x="0" y="151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624000" cy="15405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199"/>
                </a:lnSpc>
              </a:pPr>
              <a:r>
                <a:rPr lang="en-US" sz="34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Focus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50475" y="6739973"/>
            <a:ext cx="5279122" cy="2078373"/>
            <a:chOff x="0" y="0"/>
            <a:chExt cx="7038830" cy="27711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38830" cy="2771164"/>
            </a:xfrm>
            <a:custGeom>
              <a:avLst/>
              <a:gdLst/>
              <a:ahLst/>
              <a:cxnLst/>
              <a:rect l="l" t="t" r="r" b="b"/>
              <a:pathLst>
                <a:path w="7038830" h="2771164">
                  <a:moveTo>
                    <a:pt x="0" y="0"/>
                  </a:moveTo>
                  <a:lnTo>
                    <a:pt x="7038830" y="0"/>
                  </a:lnTo>
                  <a:lnTo>
                    <a:pt x="7038830" y="2771164"/>
                  </a:lnTo>
                  <a:lnTo>
                    <a:pt x="0" y="2771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7038830" cy="27997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SQL, BI tools</a:t>
              </a:r>
            </a:p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Machine learning, Python, R</a:t>
              </a:r>
            </a:p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Statistical analysis, Excel.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03420" y="5308598"/>
            <a:ext cx="4968000" cy="1134000"/>
            <a:chOff x="0" y="0"/>
            <a:chExt cx="6624000" cy="1512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24000" cy="1512000"/>
            </a:xfrm>
            <a:custGeom>
              <a:avLst/>
              <a:gdLst/>
              <a:ahLst/>
              <a:cxnLst/>
              <a:rect l="l" t="t" r="r" b="b"/>
              <a:pathLst>
                <a:path w="6624000" h="1512000">
                  <a:moveTo>
                    <a:pt x="0" y="0"/>
                  </a:moveTo>
                  <a:lnTo>
                    <a:pt x="6624000" y="0"/>
                  </a:lnTo>
                  <a:lnTo>
                    <a:pt x="6624000" y="1512000"/>
                  </a:lnTo>
                  <a:lnTo>
                    <a:pt x="0" y="151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624000" cy="1550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Techniques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10350" y="6739973"/>
            <a:ext cx="4968000" cy="2078373"/>
            <a:chOff x="0" y="0"/>
            <a:chExt cx="6624000" cy="27711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24000" cy="2771164"/>
            </a:xfrm>
            <a:custGeom>
              <a:avLst/>
              <a:gdLst/>
              <a:ahLst/>
              <a:cxnLst/>
              <a:rect l="l" t="t" r="r" b="b"/>
              <a:pathLst>
                <a:path w="6624000" h="2771164">
                  <a:moveTo>
                    <a:pt x="0" y="0"/>
                  </a:moveTo>
                  <a:lnTo>
                    <a:pt x="6624000" y="0"/>
                  </a:lnTo>
                  <a:lnTo>
                    <a:pt x="6624000" y="2771164"/>
                  </a:lnTo>
                  <a:lnTo>
                    <a:pt x="0" y="2771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6624000" cy="27997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Reporting &amp; dashboards</a:t>
              </a:r>
            </a:p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AI- driven insights</a:t>
              </a:r>
            </a:p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Business decision- making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10350" y="5313621"/>
            <a:ext cx="4968000" cy="1134000"/>
            <a:chOff x="0" y="0"/>
            <a:chExt cx="6624000" cy="1512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24000" cy="1512000"/>
            </a:xfrm>
            <a:custGeom>
              <a:avLst/>
              <a:gdLst/>
              <a:ahLst/>
              <a:cxnLst/>
              <a:rect l="l" t="t" r="r" b="b"/>
              <a:pathLst>
                <a:path w="6624000" h="1512000">
                  <a:moveTo>
                    <a:pt x="0" y="0"/>
                  </a:moveTo>
                  <a:lnTo>
                    <a:pt x="6624000" y="0"/>
                  </a:lnTo>
                  <a:lnTo>
                    <a:pt x="6624000" y="1512000"/>
                  </a:lnTo>
                  <a:lnTo>
                    <a:pt x="0" y="151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624000" cy="1550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Industry Use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75035" y="560070"/>
            <a:ext cx="12256770" cy="982980"/>
            <a:chOff x="0" y="0"/>
            <a:chExt cx="16342360" cy="13106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0"/>
                  </a:moveTo>
                  <a:lnTo>
                    <a:pt x="16342361" y="0"/>
                  </a:lnTo>
                  <a:lnTo>
                    <a:pt x="16342361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31" name="Group 31"/>
          <p:cNvGrpSpPr/>
          <p:nvPr/>
        </p:nvGrpSpPr>
        <p:grpSpPr>
          <a:xfrm>
            <a:off x="1175280" y="726518"/>
            <a:ext cx="16006762" cy="702000"/>
            <a:chOff x="0" y="0"/>
            <a:chExt cx="21342350" cy="936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342350" cy="936000"/>
            </a:xfrm>
            <a:custGeom>
              <a:avLst/>
              <a:gdLst/>
              <a:ahLst/>
              <a:cxnLst/>
              <a:rect l="l" t="t" r="r" b="b"/>
              <a:pathLst>
                <a:path w="21342350" h="936000">
                  <a:moveTo>
                    <a:pt x="0" y="0"/>
                  </a:moveTo>
                  <a:lnTo>
                    <a:pt x="21342350" y="0"/>
                  </a:lnTo>
                  <a:lnTo>
                    <a:pt x="21342350" y="936000"/>
                  </a:lnTo>
                  <a:lnTo>
                    <a:pt x="0" y="9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1342350" cy="9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Data Analytics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86384" y="939936"/>
            <a:ext cx="603114" cy="603114"/>
            <a:chOff x="0" y="0"/>
            <a:chExt cx="804152" cy="80415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3113514" y="3159586"/>
            <a:ext cx="2623596" cy="1921784"/>
          </a:xfrm>
          <a:custGeom>
            <a:avLst/>
            <a:gdLst/>
            <a:ahLst/>
            <a:cxnLst/>
            <a:rect l="l" t="t" r="r" b="b"/>
            <a:pathLst>
              <a:path w="2623596" h="1921784">
                <a:moveTo>
                  <a:pt x="0" y="0"/>
                </a:moveTo>
                <a:lnTo>
                  <a:pt x="2623596" y="0"/>
                </a:lnTo>
                <a:lnTo>
                  <a:pt x="2623596" y="1921783"/>
                </a:lnTo>
                <a:lnTo>
                  <a:pt x="0" y="1921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953089" y="2871284"/>
            <a:ext cx="2268662" cy="2142039"/>
          </a:xfrm>
          <a:custGeom>
            <a:avLst/>
            <a:gdLst/>
            <a:ahLst/>
            <a:cxnLst/>
            <a:rect l="l" t="t" r="r" b="b"/>
            <a:pathLst>
              <a:path w="2268662" h="2142039">
                <a:moveTo>
                  <a:pt x="0" y="0"/>
                </a:moveTo>
                <a:lnTo>
                  <a:pt x="2268662" y="0"/>
                </a:lnTo>
                <a:lnTo>
                  <a:pt x="2268662" y="2142039"/>
                </a:lnTo>
                <a:lnTo>
                  <a:pt x="0" y="2142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819225" y="3109120"/>
            <a:ext cx="1950250" cy="1950250"/>
          </a:xfrm>
          <a:custGeom>
            <a:avLst/>
            <a:gdLst/>
            <a:ahLst/>
            <a:cxnLst/>
            <a:rect l="l" t="t" r="r" b="b"/>
            <a:pathLst>
              <a:path w="1950250" h="1950250">
                <a:moveTo>
                  <a:pt x="0" y="0"/>
                </a:moveTo>
                <a:lnTo>
                  <a:pt x="1950250" y="0"/>
                </a:lnTo>
                <a:lnTo>
                  <a:pt x="1950250" y="1950250"/>
                </a:lnTo>
                <a:lnTo>
                  <a:pt x="0" y="1950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-208906" y="-605582"/>
            <a:ext cx="2399012" cy="3091037"/>
            <a:chOff x="0" y="0"/>
            <a:chExt cx="3198682" cy="4121382"/>
          </a:xfrm>
        </p:grpSpPr>
        <p:grpSp>
          <p:nvGrpSpPr>
            <p:cNvPr id="40" name="Group 40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02</a:t>
                </a:r>
              </a:p>
            </p:txBody>
          </p:sp>
        </p:grpSp>
      </p:grp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37088" y="461190"/>
            <a:ext cx="12064802" cy="3316264"/>
            <a:chOff x="0" y="0"/>
            <a:chExt cx="16086402" cy="4421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86403" cy="4421686"/>
            </a:xfrm>
            <a:custGeom>
              <a:avLst/>
              <a:gdLst/>
              <a:ahLst/>
              <a:cxnLst/>
              <a:rect l="l" t="t" r="r" b="b"/>
              <a:pathLst>
                <a:path w="16086403" h="4421686">
                  <a:moveTo>
                    <a:pt x="0" y="0"/>
                  </a:moveTo>
                  <a:lnTo>
                    <a:pt x="16086403" y="0"/>
                  </a:lnTo>
                  <a:lnTo>
                    <a:pt x="16086403" y="4421686"/>
                  </a:lnTo>
                  <a:lnTo>
                    <a:pt x="0" y="4421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086402" cy="44788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Table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486456" y="260664"/>
            <a:ext cx="1419851" cy="1419851"/>
            <a:chOff x="0" y="0"/>
            <a:chExt cx="2261810" cy="2261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1743" cy="2261870"/>
            </a:xfrm>
            <a:custGeom>
              <a:avLst/>
              <a:gdLst/>
              <a:ahLst/>
              <a:cxnLst/>
              <a:rect l="l" t="t" r="r" b="b"/>
              <a:pathLst>
                <a:path w="2261743" h="2261870">
                  <a:moveTo>
                    <a:pt x="0" y="366268"/>
                  </a:moveTo>
                  <a:cubicBezTo>
                    <a:pt x="0" y="163957"/>
                    <a:pt x="163957" y="0"/>
                    <a:pt x="366268" y="0"/>
                  </a:cubicBezTo>
                  <a:lnTo>
                    <a:pt x="1895475" y="0"/>
                  </a:lnTo>
                  <a:cubicBezTo>
                    <a:pt x="2097786" y="0"/>
                    <a:pt x="2261743" y="163957"/>
                    <a:pt x="2261743" y="366268"/>
                  </a:cubicBezTo>
                  <a:lnTo>
                    <a:pt x="2261743" y="1895475"/>
                  </a:lnTo>
                  <a:cubicBezTo>
                    <a:pt x="2261743" y="2097786"/>
                    <a:pt x="2097786" y="2261743"/>
                    <a:pt x="1895475" y="2261743"/>
                  </a:cubicBezTo>
                  <a:lnTo>
                    <a:pt x="366268" y="2261743"/>
                  </a:lnTo>
                  <a:cubicBezTo>
                    <a:pt x="163957" y="2261870"/>
                    <a:pt x="0" y="2097786"/>
                    <a:pt x="0" y="1895475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88326" y="-397369"/>
            <a:ext cx="1701809" cy="2098117"/>
            <a:chOff x="0" y="0"/>
            <a:chExt cx="2710966" cy="33422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10966" cy="3342282"/>
            </a:xfrm>
            <a:custGeom>
              <a:avLst/>
              <a:gdLst/>
              <a:ahLst/>
              <a:cxnLst/>
              <a:rect l="l" t="t" r="r" b="b"/>
              <a:pathLst>
                <a:path w="2710966" h="3342282">
                  <a:moveTo>
                    <a:pt x="0" y="0"/>
                  </a:moveTo>
                  <a:lnTo>
                    <a:pt x="2710966" y="0"/>
                  </a:lnTo>
                  <a:lnTo>
                    <a:pt x="2710966" y="3342282"/>
                  </a:lnTo>
                  <a:lnTo>
                    <a:pt x="0" y="3342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2710966" cy="33422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899"/>
                </a:lnSpc>
              </a:pPr>
              <a:r>
                <a:rPr lang="en-US" sz="8249" b="1">
                  <a:solidFill>
                    <a:srgbClr val="FFFFFF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 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16708" y="7822626"/>
            <a:ext cx="454584" cy="454584"/>
            <a:chOff x="0" y="0"/>
            <a:chExt cx="606112" cy="6061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022557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152830" y="7822626"/>
            <a:ext cx="454584" cy="454584"/>
            <a:chOff x="0" y="0"/>
            <a:chExt cx="606112" cy="6061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59981B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8258679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680586" y="7822626"/>
            <a:ext cx="454584" cy="454584"/>
            <a:chOff x="0" y="0"/>
            <a:chExt cx="606112" cy="6061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EBB13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786435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07482" y="1974576"/>
            <a:ext cx="16338322" cy="7536051"/>
          </a:xfrm>
          <a:custGeom>
            <a:avLst/>
            <a:gdLst/>
            <a:ahLst/>
            <a:cxnLst/>
            <a:rect l="l" t="t" r="r" b="b"/>
            <a:pathLst>
              <a:path w="16338322" h="7536051">
                <a:moveTo>
                  <a:pt x="0" y="0"/>
                </a:moveTo>
                <a:lnTo>
                  <a:pt x="16338322" y="0"/>
                </a:lnTo>
                <a:lnTo>
                  <a:pt x="16338322" y="7536051"/>
                </a:lnTo>
                <a:lnTo>
                  <a:pt x="0" y="75360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155290" y="461190"/>
            <a:ext cx="12064802" cy="3316264"/>
            <a:chOff x="0" y="0"/>
            <a:chExt cx="16086402" cy="4421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86403" cy="4421686"/>
            </a:xfrm>
            <a:custGeom>
              <a:avLst/>
              <a:gdLst/>
              <a:ahLst/>
              <a:cxnLst/>
              <a:rect l="l" t="t" r="r" b="b"/>
              <a:pathLst>
                <a:path w="16086403" h="4421686">
                  <a:moveTo>
                    <a:pt x="0" y="0"/>
                  </a:moveTo>
                  <a:lnTo>
                    <a:pt x="16086403" y="0"/>
                  </a:lnTo>
                  <a:lnTo>
                    <a:pt x="16086403" y="4421686"/>
                  </a:lnTo>
                  <a:lnTo>
                    <a:pt x="0" y="4421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086402" cy="44788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DashBoard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86687" y="-661355"/>
            <a:ext cx="2399012" cy="3091037"/>
            <a:chOff x="0" y="0"/>
            <a:chExt cx="3198682" cy="4121382"/>
          </a:xfrm>
        </p:grpSpPr>
        <p:grpSp>
          <p:nvGrpSpPr>
            <p:cNvPr id="12" name="Group 12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04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8916708" y="7822626"/>
            <a:ext cx="454584" cy="454584"/>
            <a:chOff x="0" y="0"/>
            <a:chExt cx="606112" cy="6061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022557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152830" y="7822626"/>
            <a:ext cx="454584" cy="454584"/>
            <a:chOff x="0" y="0"/>
            <a:chExt cx="606112" cy="6061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59981B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258679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80586" y="7822626"/>
            <a:ext cx="454584" cy="454584"/>
            <a:chOff x="0" y="0"/>
            <a:chExt cx="606112" cy="6061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6171" cy="606171"/>
            </a:xfrm>
            <a:custGeom>
              <a:avLst/>
              <a:gdLst/>
              <a:ahLst/>
              <a:cxnLst/>
              <a:rect l="l" t="t" r="r" b="b"/>
              <a:pathLst>
                <a:path w="606171" h="606171">
                  <a:moveTo>
                    <a:pt x="0" y="303022"/>
                  </a:moveTo>
                  <a:cubicBezTo>
                    <a:pt x="0" y="135636"/>
                    <a:pt x="135636" y="0"/>
                    <a:pt x="303022" y="0"/>
                  </a:cubicBezTo>
                  <a:cubicBezTo>
                    <a:pt x="470408" y="0"/>
                    <a:pt x="606171" y="135636"/>
                    <a:pt x="606171" y="303022"/>
                  </a:cubicBezTo>
                  <a:cubicBezTo>
                    <a:pt x="606171" y="470408"/>
                    <a:pt x="470408" y="606171"/>
                    <a:pt x="303022" y="606171"/>
                  </a:cubicBezTo>
                  <a:cubicBezTo>
                    <a:pt x="135636" y="606171"/>
                    <a:pt x="0" y="470408"/>
                    <a:pt x="0" y="303022"/>
                  </a:cubicBezTo>
                  <a:close/>
                </a:path>
              </a:pathLst>
            </a:custGeom>
            <a:solidFill>
              <a:srgbClr val="7EBB13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9786435" y="7928475"/>
            <a:ext cx="242888" cy="242888"/>
          </a:xfrm>
          <a:custGeom>
            <a:avLst/>
            <a:gdLst/>
            <a:ahLst/>
            <a:cxnLst/>
            <a:rect l="l" t="t" r="r" b="b"/>
            <a:pathLst>
              <a:path w="242888" h="242888">
                <a:moveTo>
                  <a:pt x="0" y="0"/>
                </a:moveTo>
                <a:lnTo>
                  <a:pt x="242887" y="0"/>
                </a:lnTo>
                <a:lnTo>
                  <a:pt x="242887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868589" y="276601"/>
            <a:ext cx="14210753" cy="8082366"/>
          </a:xfrm>
          <a:custGeom>
            <a:avLst/>
            <a:gdLst/>
            <a:ahLst/>
            <a:cxnLst/>
            <a:rect l="l" t="t" r="r" b="b"/>
            <a:pathLst>
              <a:path w="14210753" h="8082366">
                <a:moveTo>
                  <a:pt x="0" y="0"/>
                </a:moveTo>
                <a:lnTo>
                  <a:pt x="14210754" y="0"/>
                </a:lnTo>
                <a:lnTo>
                  <a:pt x="14210754" y="8082366"/>
                </a:lnTo>
                <a:lnTo>
                  <a:pt x="0" y="80823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4638" y="3288918"/>
            <a:ext cx="5503362" cy="6998082"/>
          </a:xfrm>
          <a:custGeom>
            <a:avLst/>
            <a:gdLst/>
            <a:ahLst/>
            <a:cxnLst/>
            <a:rect l="l" t="t" r="r" b="b"/>
            <a:pathLst>
              <a:path w="5503362" h="6998082">
                <a:moveTo>
                  <a:pt x="0" y="0"/>
                </a:moveTo>
                <a:lnTo>
                  <a:pt x="5503362" y="0"/>
                </a:lnTo>
                <a:lnTo>
                  <a:pt x="5503362" y="6998082"/>
                </a:lnTo>
                <a:lnTo>
                  <a:pt x="0" y="69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437018" cy="7554909"/>
          </a:xfrm>
          <a:custGeom>
            <a:avLst/>
            <a:gdLst/>
            <a:ahLst/>
            <a:cxnLst/>
            <a:rect l="l" t="t" r="r" b="b"/>
            <a:pathLst>
              <a:path w="5437018" h="7554909">
                <a:moveTo>
                  <a:pt x="0" y="0"/>
                </a:moveTo>
                <a:lnTo>
                  <a:pt x="5437018" y="0"/>
                </a:lnTo>
                <a:lnTo>
                  <a:pt x="5437018" y="7554909"/>
                </a:lnTo>
                <a:lnTo>
                  <a:pt x="0" y="755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10627"/>
            <a:ext cx="18288000" cy="814387"/>
            <a:chOff x="0" y="0"/>
            <a:chExt cx="24384000" cy="1085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322" y="2413513"/>
            <a:ext cx="16388171" cy="6273288"/>
            <a:chOff x="0" y="0"/>
            <a:chExt cx="16086402" cy="61577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86403" cy="6157773"/>
            </a:xfrm>
            <a:custGeom>
              <a:avLst/>
              <a:gdLst/>
              <a:ahLst/>
              <a:cxnLst/>
              <a:rect l="l" t="t" r="r" b="b"/>
              <a:pathLst>
                <a:path w="16086403" h="6157773">
                  <a:moveTo>
                    <a:pt x="0" y="0"/>
                  </a:moveTo>
                  <a:lnTo>
                    <a:pt x="16086403" y="0"/>
                  </a:lnTo>
                  <a:lnTo>
                    <a:pt x="16086403" y="6157773"/>
                  </a:lnTo>
                  <a:lnTo>
                    <a:pt x="0" y="6157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086402" cy="6224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37762C"/>
                  </a:solidFill>
                  <a:latin typeface="Poppins"/>
                  <a:ea typeface="Poppins"/>
                  <a:cs typeface="Poppins"/>
                  <a:sym typeface="Poppins"/>
                </a:rPr>
                <a:t>Data Analyst </a:t>
              </a:r>
            </a:p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vs</a:t>
              </a:r>
            </a:p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37762C"/>
                  </a:solidFill>
                  <a:latin typeface="Poppins"/>
                  <a:ea typeface="Poppins"/>
                  <a:cs typeface="Poppins"/>
                  <a:sym typeface="Poppins"/>
                </a:rPr>
                <a:t>Data Scientist </a:t>
              </a:r>
            </a:p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vs</a:t>
              </a:r>
            </a:p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37762C"/>
                  </a:solidFill>
                  <a:latin typeface="Poppins"/>
                  <a:ea typeface="Poppins"/>
                  <a:cs typeface="Poppins"/>
                  <a:sym typeface="Poppins"/>
                </a:rPr>
                <a:t>Data Engineer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1374" y="9661962"/>
            <a:ext cx="1664325" cy="435684"/>
          </a:xfrm>
          <a:custGeom>
            <a:avLst/>
            <a:gdLst/>
            <a:ahLst/>
            <a:cxnLst/>
            <a:rect l="l" t="t" r="r" b="b"/>
            <a:pathLst>
              <a:path w="1664325" h="435684">
                <a:moveTo>
                  <a:pt x="0" y="0"/>
                </a:moveTo>
                <a:lnTo>
                  <a:pt x="1664325" y="0"/>
                </a:lnTo>
                <a:lnTo>
                  <a:pt x="1664325" y="435684"/>
                </a:lnTo>
                <a:lnTo>
                  <a:pt x="0" y="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9114" y="9810034"/>
            <a:ext cx="1193379" cy="215571"/>
          </a:xfrm>
          <a:custGeom>
            <a:avLst/>
            <a:gdLst/>
            <a:ahLst/>
            <a:cxnLst/>
            <a:rect l="l" t="t" r="r" b="b"/>
            <a:pathLst>
              <a:path w="1193379" h="215571">
                <a:moveTo>
                  <a:pt x="0" y="0"/>
                </a:moveTo>
                <a:lnTo>
                  <a:pt x="1193380" y="0"/>
                </a:lnTo>
                <a:lnTo>
                  <a:pt x="1193380" y="215572"/>
                </a:lnTo>
                <a:lnTo>
                  <a:pt x="0" y="21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8295821" y="709302"/>
            <a:ext cx="1696358" cy="1696358"/>
            <a:chOff x="0" y="0"/>
            <a:chExt cx="2261810" cy="2261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1743" cy="2261870"/>
            </a:xfrm>
            <a:custGeom>
              <a:avLst/>
              <a:gdLst/>
              <a:ahLst/>
              <a:cxnLst/>
              <a:rect l="l" t="t" r="r" b="b"/>
              <a:pathLst>
                <a:path w="2261743" h="2261870">
                  <a:moveTo>
                    <a:pt x="0" y="366268"/>
                  </a:moveTo>
                  <a:cubicBezTo>
                    <a:pt x="0" y="163957"/>
                    <a:pt x="163957" y="0"/>
                    <a:pt x="366268" y="0"/>
                  </a:cubicBezTo>
                  <a:lnTo>
                    <a:pt x="1895475" y="0"/>
                  </a:lnTo>
                  <a:cubicBezTo>
                    <a:pt x="2097786" y="0"/>
                    <a:pt x="2261743" y="163957"/>
                    <a:pt x="2261743" y="366268"/>
                  </a:cubicBezTo>
                  <a:lnTo>
                    <a:pt x="2261743" y="1895475"/>
                  </a:lnTo>
                  <a:cubicBezTo>
                    <a:pt x="2261743" y="2097786"/>
                    <a:pt x="2097786" y="2261743"/>
                    <a:pt x="1895475" y="2261743"/>
                  </a:cubicBezTo>
                  <a:lnTo>
                    <a:pt x="366268" y="2261743"/>
                  </a:lnTo>
                  <a:cubicBezTo>
                    <a:pt x="163957" y="2261870"/>
                    <a:pt x="0" y="2097786"/>
                    <a:pt x="0" y="1895475"/>
                  </a:cubicBezTo>
                  <a:close/>
                </a:path>
              </a:pathLst>
            </a:custGeom>
            <a:solidFill>
              <a:srgbClr val="77CA2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27386" y="-334050"/>
            <a:ext cx="2033225" cy="2506712"/>
            <a:chOff x="0" y="0"/>
            <a:chExt cx="2710966" cy="33422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10966" cy="3342282"/>
            </a:xfrm>
            <a:custGeom>
              <a:avLst/>
              <a:gdLst/>
              <a:ahLst/>
              <a:cxnLst/>
              <a:rect l="l" t="t" r="r" b="b"/>
              <a:pathLst>
                <a:path w="2710966" h="3342282">
                  <a:moveTo>
                    <a:pt x="0" y="0"/>
                  </a:moveTo>
                  <a:lnTo>
                    <a:pt x="2710966" y="0"/>
                  </a:lnTo>
                  <a:lnTo>
                    <a:pt x="2710966" y="3342282"/>
                  </a:lnTo>
                  <a:lnTo>
                    <a:pt x="0" y="3342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710966" cy="335180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900"/>
                </a:lnSpc>
              </a:pPr>
              <a:r>
                <a:rPr lang="en-US" sz="8250" b="1">
                  <a:solidFill>
                    <a:srgbClr val="FFFFFF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 05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59378" y="8927652"/>
            <a:ext cx="2743088" cy="814390"/>
          </a:xfrm>
          <a:custGeom>
            <a:avLst/>
            <a:gdLst/>
            <a:ahLst/>
            <a:cxnLst/>
            <a:rect l="l" t="t" r="r" b="b"/>
            <a:pathLst>
              <a:path w="2743088" h="814390">
                <a:moveTo>
                  <a:pt x="0" y="0"/>
                </a:moveTo>
                <a:lnTo>
                  <a:pt x="2743087" y="0"/>
                </a:lnTo>
                <a:lnTo>
                  <a:pt x="2743087" y="814390"/>
                </a:lnTo>
                <a:lnTo>
                  <a:pt x="0" y="814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2032" y="1569924"/>
            <a:ext cx="16244888" cy="19050"/>
          </a:xfrm>
          <a:prstGeom prst="line">
            <a:avLst/>
          </a:prstGeom>
          <a:ln w="9525" cap="rnd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7610" y="-415061"/>
            <a:ext cx="17228930" cy="2887523"/>
            <a:chOff x="0" y="0"/>
            <a:chExt cx="22971906" cy="38500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71905" cy="3850031"/>
            </a:xfrm>
            <a:custGeom>
              <a:avLst/>
              <a:gdLst/>
              <a:ahLst/>
              <a:cxnLst/>
              <a:rect l="l" t="t" r="r" b="b"/>
              <a:pathLst>
                <a:path w="22971905" h="3850031">
                  <a:moveTo>
                    <a:pt x="0" y="0"/>
                  </a:moveTo>
                  <a:lnTo>
                    <a:pt x="22971905" y="0"/>
                  </a:lnTo>
                  <a:lnTo>
                    <a:pt x="22971905" y="3850031"/>
                  </a:lnTo>
                  <a:lnTo>
                    <a:pt x="0" y="3850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971906" cy="39071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499D3B"/>
                  </a:solidFill>
                  <a:latin typeface="Poppins"/>
                  <a:ea typeface="Poppins"/>
                  <a:cs typeface="Poppins"/>
                  <a:sym typeface="Poppins"/>
                </a:rPr>
                <a:t>Different Roles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59550" y="1882772"/>
            <a:ext cx="16297370" cy="7163318"/>
          </a:xfrm>
          <a:custGeom>
            <a:avLst/>
            <a:gdLst/>
            <a:ahLst/>
            <a:cxnLst/>
            <a:rect l="l" t="t" r="r" b="b"/>
            <a:pathLst>
              <a:path w="16297370" h="7163318">
                <a:moveTo>
                  <a:pt x="0" y="0"/>
                </a:moveTo>
                <a:lnTo>
                  <a:pt x="16297370" y="0"/>
                </a:lnTo>
                <a:lnTo>
                  <a:pt x="16297370" y="7163318"/>
                </a:lnTo>
                <a:lnTo>
                  <a:pt x="0" y="7163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988" b="-3164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888988" y="-618575"/>
            <a:ext cx="2399012" cy="3091037"/>
            <a:chOff x="0" y="0"/>
            <a:chExt cx="3198682" cy="4121382"/>
          </a:xfrm>
        </p:grpSpPr>
        <p:grpSp>
          <p:nvGrpSpPr>
            <p:cNvPr id="10" name="Group 10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06</a:t>
                </a: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4927"/>
            <a:ext cx="18288000" cy="814387"/>
            <a:chOff x="0" y="0"/>
            <a:chExt cx="24384000" cy="1085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85850"/>
            </a:xfrm>
            <a:custGeom>
              <a:avLst/>
              <a:gdLst/>
              <a:ahLst/>
              <a:cxnLst/>
              <a:rect l="l" t="t" r="r" b="b"/>
              <a:pathLst>
                <a:path w="24384000" h="1085850">
                  <a:moveTo>
                    <a:pt x="0" y="0"/>
                  </a:moveTo>
                  <a:lnTo>
                    <a:pt x="24384000" y="0"/>
                  </a:lnTo>
                  <a:lnTo>
                    <a:pt x="24384000" y="1085850"/>
                  </a:lnTo>
                  <a:lnTo>
                    <a:pt x="0" y="1085850"/>
                  </a:lnTo>
                  <a:close/>
                </a:path>
              </a:pathLst>
            </a:custGeom>
            <a:solidFill>
              <a:srgbClr val="7FBC1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20918" y="3218248"/>
            <a:ext cx="6919370" cy="1872753"/>
            <a:chOff x="0" y="0"/>
            <a:chExt cx="9225826" cy="2497004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9200388" cy="2471547"/>
            </a:xfrm>
            <a:custGeom>
              <a:avLst/>
              <a:gdLst/>
              <a:ahLst/>
              <a:cxnLst/>
              <a:rect l="l" t="t" r="r" b="b"/>
              <a:pathLst>
                <a:path w="9200388" h="2471547">
                  <a:moveTo>
                    <a:pt x="0" y="0"/>
                  </a:moveTo>
                  <a:lnTo>
                    <a:pt x="9200388" y="0"/>
                  </a:lnTo>
                  <a:lnTo>
                    <a:pt x="9200388" y="2471547"/>
                  </a:lnTo>
                  <a:lnTo>
                    <a:pt x="0" y="247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225788" cy="2496947"/>
            </a:xfrm>
            <a:custGeom>
              <a:avLst/>
              <a:gdLst/>
              <a:ahLst/>
              <a:cxnLst/>
              <a:rect l="l" t="t" r="r" b="b"/>
              <a:pathLst>
                <a:path w="9225788" h="2496947">
                  <a:moveTo>
                    <a:pt x="12700" y="0"/>
                  </a:moveTo>
                  <a:lnTo>
                    <a:pt x="9213088" y="0"/>
                  </a:lnTo>
                  <a:cubicBezTo>
                    <a:pt x="9220073" y="0"/>
                    <a:pt x="9225788" y="5715"/>
                    <a:pt x="9225788" y="12700"/>
                  </a:cubicBezTo>
                  <a:lnTo>
                    <a:pt x="9225788" y="2484247"/>
                  </a:lnTo>
                  <a:cubicBezTo>
                    <a:pt x="9225788" y="2491232"/>
                    <a:pt x="9220073" y="2496947"/>
                    <a:pt x="9213088" y="2496947"/>
                  </a:cubicBezTo>
                  <a:lnTo>
                    <a:pt x="12700" y="2496947"/>
                  </a:lnTo>
                  <a:cubicBezTo>
                    <a:pt x="5715" y="2496947"/>
                    <a:pt x="0" y="2491232"/>
                    <a:pt x="0" y="24842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484247"/>
                  </a:lnTo>
                  <a:lnTo>
                    <a:pt x="12700" y="2484247"/>
                  </a:lnTo>
                  <a:lnTo>
                    <a:pt x="12700" y="2471547"/>
                  </a:lnTo>
                  <a:lnTo>
                    <a:pt x="9213088" y="2471547"/>
                  </a:lnTo>
                  <a:lnTo>
                    <a:pt x="9213088" y="2484247"/>
                  </a:lnTo>
                  <a:lnTo>
                    <a:pt x="9200388" y="2484247"/>
                  </a:lnTo>
                  <a:lnTo>
                    <a:pt x="9200388" y="12700"/>
                  </a:lnTo>
                  <a:lnTo>
                    <a:pt x="9213088" y="12700"/>
                  </a:lnTo>
                  <a:lnTo>
                    <a:pt x="92130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334478" y="3451828"/>
            <a:ext cx="6164289" cy="1394306"/>
            <a:chOff x="0" y="0"/>
            <a:chExt cx="8219052" cy="1859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9052" cy="1859075"/>
            </a:xfrm>
            <a:custGeom>
              <a:avLst/>
              <a:gdLst/>
              <a:ahLst/>
              <a:cxnLst/>
              <a:rect l="l" t="t" r="r" b="b"/>
              <a:pathLst>
                <a:path w="8219052" h="1859075">
                  <a:moveTo>
                    <a:pt x="0" y="0"/>
                  </a:moveTo>
                  <a:lnTo>
                    <a:pt x="8219052" y="0"/>
                  </a:lnTo>
                  <a:lnTo>
                    <a:pt x="8219052" y="1859075"/>
                  </a:lnTo>
                  <a:lnTo>
                    <a:pt x="0" y="1859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219052" cy="1878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Power BI</a:t>
              </a:r>
            </a:p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Tableau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Excel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34477" y="2561857"/>
            <a:ext cx="6396284" cy="594208"/>
            <a:chOff x="0" y="0"/>
            <a:chExt cx="8528378" cy="7922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28378" cy="792277"/>
            </a:xfrm>
            <a:custGeom>
              <a:avLst/>
              <a:gdLst/>
              <a:ahLst/>
              <a:cxnLst/>
              <a:rect l="l" t="t" r="r" b="b"/>
              <a:pathLst>
                <a:path w="8528378" h="792277">
                  <a:moveTo>
                    <a:pt x="0" y="0"/>
                  </a:moveTo>
                  <a:lnTo>
                    <a:pt x="8528378" y="0"/>
                  </a:lnTo>
                  <a:lnTo>
                    <a:pt x="8528378" y="792277"/>
                  </a:lnTo>
                  <a:lnTo>
                    <a:pt x="0" y="792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528378" cy="81132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879"/>
                </a:lnSpc>
              </a:pPr>
              <a:r>
                <a:rPr lang="en-US" sz="2400" b="1" i="1">
                  <a:solidFill>
                    <a:srgbClr val="262626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BI &amp; Visualization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20918" y="6471514"/>
            <a:ext cx="6919370" cy="1872753"/>
            <a:chOff x="0" y="0"/>
            <a:chExt cx="9225826" cy="2497004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9200388" cy="2471547"/>
            </a:xfrm>
            <a:custGeom>
              <a:avLst/>
              <a:gdLst/>
              <a:ahLst/>
              <a:cxnLst/>
              <a:rect l="l" t="t" r="r" b="b"/>
              <a:pathLst>
                <a:path w="9200388" h="2471547">
                  <a:moveTo>
                    <a:pt x="0" y="0"/>
                  </a:moveTo>
                  <a:lnTo>
                    <a:pt x="9200388" y="0"/>
                  </a:lnTo>
                  <a:lnTo>
                    <a:pt x="9200388" y="2471547"/>
                  </a:lnTo>
                  <a:lnTo>
                    <a:pt x="0" y="247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225788" cy="2496947"/>
            </a:xfrm>
            <a:custGeom>
              <a:avLst/>
              <a:gdLst/>
              <a:ahLst/>
              <a:cxnLst/>
              <a:rect l="l" t="t" r="r" b="b"/>
              <a:pathLst>
                <a:path w="9225788" h="2496947">
                  <a:moveTo>
                    <a:pt x="12700" y="0"/>
                  </a:moveTo>
                  <a:lnTo>
                    <a:pt x="9213088" y="0"/>
                  </a:lnTo>
                  <a:cubicBezTo>
                    <a:pt x="9220073" y="0"/>
                    <a:pt x="9225788" y="5715"/>
                    <a:pt x="9225788" y="12700"/>
                  </a:cubicBezTo>
                  <a:lnTo>
                    <a:pt x="9225788" y="2484247"/>
                  </a:lnTo>
                  <a:cubicBezTo>
                    <a:pt x="9225788" y="2491232"/>
                    <a:pt x="9220073" y="2496947"/>
                    <a:pt x="9213088" y="2496947"/>
                  </a:cubicBezTo>
                  <a:lnTo>
                    <a:pt x="12700" y="2496947"/>
                  </a:lnTo>
                  <a:cubicBezTo>
                    <a:pt x="5715" y="2496947"/>
                    <a:pt x="0" y="2491232"/>
                    <a:pt x="0" y="24842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484247"/>
                  </a:lnTo>
                  <a:lnTo>
                    <a:pt x="12700" y="2484247"/>
                  </a:lnTo>
                  <a:lnTo>
                    <a:pt x="12700" y="2471547"/>
                  </a:lnTo>
                  <a:lnTo>
                    <a:pt x="9213088" y="2471547"/>
                  </a:lnTo>
                  <a:lnTo>
                    <a:pt x="9213088" y="2484247"/>
                  </a:lnTo>
                  <a:lnTo>
                    <a:pt x="9200388" y="2484247"/>
                  </a:lnTo>
                  <a:lnTo>
                    <a:pt x="9200388" y="12700"/>
                  </a:lnTo>
                  <a:lnTo>
                    <a:pt x="9213088" y="12700"/>
                  </a:lnTo>
                  <a:lnTo>
                    <a:pt x="92130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334478" y="6705094"/>
            <a:ext cx="6164289" cy="1390770"/>
            <a:chOff x="0" y="0"/>
            <a:chExt cx="8219052" cy="1854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19052" cy="1854360"/>
            </a:xfrm>
            <a:custGeom>
              <a:avLst/>
              <a:gdLst/>
              <a:ahLst/>
              <a:cxnLst/>
              <a:rect l="l" t="t" r="r" b="b"/>
              <a:pathLst>
                <a:path w="8219052" h="1854360">
                  <a:moveTo>
                    <a:pt x="0" y="0"/>
                  </a:moveTo>
                  <a:lnTo>
                    <a:pt x="8219052" y="0"/>
                  </a:lnTo>
                  <a:lnTo>
                    <a:pt x="8219052" y="1854360"/>
                  </a:lnTo>
                  <a:lnTo>
                    <a:pt x="0" y="185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219052" cy="1882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39"/>
                </a:lnSpc>
              </a:pPr>
              <a:r>
                <a:rPr lang="en-US" sz="26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Python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18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334477" y="5815123"/>
            <a:ext cx="6396284" cy="594208"/>
            <a:chOff x="0" y="0"/>
            <a:chExt cx="8528378" cy="7922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28378" cy="792277"/>
            </a:xfrm>
            <a:custGeom>
              <a:avLst/>
              <a:gdLst/>
              <a:ahLst/>
              <a:cxnLst/>
              <a:rect l="l" t="t" r="r" b="b"/>
              <a:pathLst>
                <a:path w="8528378" h="792277">
                  <a:moveTo>
                    <a:pt x="0" y="0"/>
                  </a:moveTo>
                  <a:lnTo>
                    <a:pt x="8528378" y="0"/>
                  </a:lnTo>
                  <a:lnTo>
                    <a:pt x="8528378" y="792277"/>
                  </a:lnTo>
                  <a:lnTo>
                    <a:pt x="0" y="792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528378" cy="81132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879"/>
                </a:lnSpc>
              </a:pPr>
              <a:r>
                <a:rPr lang="en-US" sz="2400" b="1" i="1">
                  <a:solidFill>
                    <a:srgbClr val="262626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Programming Languages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68506" y="3224250"/>
            <a:ext cx="6919370" cy="1872753"/>
            <a:chOff x="0" y="0"/>
            <a:chExt cx="9225826" cy="2497004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9200388" cy="2471547"/>
            </a:xfrm>
            <a:custGeom>
              <a:avLst/>
              <a:gdLst/>
              <a:ahLst/>
              <a:cxnLst/>
              <a:rect l="l" t="t" r="r" b="b"/>
              <a:pathLst>
                <a:path w="9200388" h="2471547">
                  <a:moveTo>
                    <a:pt x="0" y="0"/>
                  </a:moveTo>
                  <a:lnTo>
                    <a:pt x="9200388" y="0"/>
                  </a:lnTo>
                  <a:lnTo>
                    <a:pt x="9200388" y="2471547"/>
                  </a:lnTo>
                  <a:lnTo>
                    <a:pt x="0" y="247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9225788" cy="2496947"/>
            </a:xfrm>
            <a:custGeom>
              <a:avLst/>
              <a:gdLst/>
              <a:ahLst/>
              <a:cxnLst/>
              <a:rect l="l" t="t" r="r" b="b"/>
              <a:pathLst>
                <a:path w="9225788" h="2496947">
                  <a:moveTo>
                    <a:pt x="12700" y="0"/>
                  </a:moveTo>
                  <a:lnTo>
                    <a:pt x="9213088" y="0"/>
                  </a:lnTo>
                  <a:cubicBezTo>
                    <a:pt x="9220073" y="0"/>
                    <a:pt x="9225788" y="5715"/>
                    <a:pt x="9225788" y="12700"/>
                  </a:cubicBezTo>
                  <a:lnTo>
                    <a:pt x="9225788" y="2484247"/>
                  </a:lnTo>
                  <a:cubicBezTo>
                    <a:pt x="9225788" y="2491232"/>
                    <a:pt x="9220073" y="2496947"/>
                    <a:pt x="9213088" y="2496947"/>
                  </a:cubicBezTo>
                  <a:lnTo>
                    <a:pt x="12700" y="2496947"/>
                  </a:lnTo>
                  <a:cubicBezTo>
                    <a:pt x="5715" y="2496947"/>
                    <a:pt x="0" y="2491232"/>
                    <a:pt x="0" y="24842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484247"/>
                  </a:lnTo>
                  <a:lnTo>
                    <a:pt x="12700" y="2484247"/>
                  </a:lnTo>
                  <a:lnTo>
                    <a:pt x="12700" y="2471547"/>
                  </a:lnTo>
                  <a:lnTo>
                    <a:pt x="9213088" y="2471547"/>
                  </a:lnTo>
                  <a:lnTo>
                    <a:pt x="9213088" y="2484247"/>
                  </a:lnTo>
                  <a:lnTo>
                    <a:pt x="9200388" y="2484247"/>
                  </a:lnTo>
                  <a:lnTo>
                    <a:pt x="9200388" y="12700"/>
                  </a:lnTo>
                  <a:lnTo>
                    <a:pt x="9213088" y="12700"/>
                  </a:lnTo>
                  <a:lnTo>
                    <a:pt x="92130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882066" y="3457830"/>
            <a:ext cx="6164289" cy="1390770"/>
            <a:chOff x="0" y="0"/>
            <a:chExt cx="8219052" cy="18543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219052" cy="1854360"/>
            </a:xfrm>
            <a:custGeom>
              <a:avLst/>
              <a:gdLst/>
              <a:ahLst/>
              <a:cxnLst/>
              <a:rect l="l" t="t" r="r" b="b"/>
              <a:pathLst>
                <a:path w="8219052" h="1854360">
                  <a:moveTo>
                    <a:pt x="0" y="0"/>
                  </a:moveTo>
                  <a:lnTo>
                    <a:pt x="8219052" y="0"/>
                  </a:lnTo>
                  <a:lnTo>
                    <a:pt x="8219052" y="1854360"/>
                  </a:lnTo>
                  <a:lnTo>
                    <a:pt x="0" y="185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219052" cy="18734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79"/>
                </a:lnSpc>
              </a:pPr>
              <a:r>
                <a:rPr lang="en-US" sz="28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MySQL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PostgreSQL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MongoDB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882065" y="2567859"/>
            <a:ext cx="6396284" cy="594208"/>
            <a:chOff x="0" y="0"/>
            <a:chExt cx="8528378" cy="7922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28378" cy="792277"/>
            </a:xfrm>
            <a:custGeom>
              <a:avLst/>
              <a:gdLst/>
              <a:ahLst/>
              <a:cxnLst/>
              <a:rect l="l" t="t" r="r" b="b"/>
              <a:pathLst>
                <a:path w="8528378" h="792277">
                  <a:moveTo>
                    <a:pt x="0" y="0"/>
                  </a:moveTo>
                  <a:lnTo>
                    <a:pt x="8528378" y="0"/>
                  </a:lnTo>
                  <a:lnTo>
                    <a:pt x="8528378" y="792277"/>
                  </a:lnTo>
                  <a:lnTo>
                    <a:pt x="0" y="792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8528378" cy="81132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879"/>
                </a:lnSpc>
              </a:pPr>
              <a:r>
                <a:rPr lang="en-US" sz="2400" b="1" i="1">
                  <a:solidFill>
                    <a:srgbClr val="262626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Database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368506" y="6471514"/>
            <a:ext cx="6919370" cy="1872753"/>
            <a:chOff x="0" y="0"/>
            <a:chExt cx="9225826" cy="2497004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9200388" cy="2471547"/>
            </a:xfrm>
            <a:custGeom>
              <a:avLst/>
              <a:gdLst/>
              <a:ahLst/>
              <a:cxnLst/>
              <a:rect l="l" t="t" r="r" b="b"/>
              <a:pathLst>
                <a:path w="9200388" h="2471547">
                  <a:moveTo>
                    <a:pt x="0" y="0"/>
                  </a:moveTo>
                  <a:lnTo>
                    <a:pt x="9200388" y="0"/>
                  </a:lnTo>
                  <a:lnTo>
                    <a:pt x="9200388" y="2471547"/>
                  </a:lnTo>
                  <a:lnTo>
                    <a:pt x="0" y="247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9225788" cy="2496947"/>
            </a:xfrm>
            <a:custGeom>
              <a:avLst/>
              <a:gdLst/>
              <a:ahLst/>
              <a:cxnLst/>
              <a:rect l="l" t="t" r="r" b="b"/>
              <a:pathLst>
                <a:path w="9225788" h="2496947">
                  <a:moveTo>
                    <a:pt x="12700" y="0"/>
                  </a:moveTo>
                  <a:lnTo>
                    <a:pt x="9213088" y="0"/>
                  </a:lnTo>
                  <a:cubicBezTo>
                    <a:pt x="9220073" y="0"/>
                    <a:pt x="9225788" y="5715"/>
                    <a:pt x="9225788" y="12700"/>
                  </a:cubicBezTo>
                  <a:lnTo>
                    <a:pt x="9225788" y="2484247"/>
                  </a:lnTo>
                  <a:cubicBezTo>
                    <a:pt x="9225788" y="2491232"/>
                    <a:pt x="9220073" y="2496947"/>
                    <a:pt x="9213088" y="2496947"/>
                  </a:cubicBezTo>
                  <a:lnTo>
                    <a:pt x="12700" y="2496947"/>
                  </a:lnTo>
                  <a:cubicBezTo>
                    <a:pt x="5715" y="2496947"/>
                    <a:pt x="0" y="2491232"/>
                    <a:pt x="0" y="24842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484247"/>
                  </a:lnTo>
                  <a:lnTo>
                    <a:pt x="12700" y="2484247"/>
                  </a:lnTo>
                  <a:lnTo>
                    <a:pt x="12700" y="2471547"/>
                  </a:lnTo>
                  <a:lnTo>
                    <a:pt x="9213088" y="2471547"/>
                  </a:lnTo>
                  <a:lnTo>
                    <a:pt x="9213088" y="2484247"/>
                  </a:lnTo>
                  <a:lnTo>
                    <a:pt x="9200388" y="2484247"/>
                  </a:lnTo>
                  <a:lnTo>
                    <a:pt x="9200388" y="12700"/>
                  </a:lnTo>
                  <a:lnTo>
                    <a:pt x="9213088" y="12700"/>
                  </a:lnTo>
                  <a:lnTo>
                    <a:pt x="92130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1035350" y="6125703"/>
            <a:ext cx="6290625" cy="2656140"/>
            <a:chOff x="0" y="0"/>
            <a:chExt cx="8344161" cy="352322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344161" cy="3523221"/>
            </a:xfrm>
            <a:custGeom>
              <a:avLst/>
              <a:gdLst/>
              <a:ahLst/>
              <a:cxnLst/>
              <a:rect l="l" t="t" r="r" b="b"/>
              <a:pathLst>
                <a:path w="8344161" h="3523221">
                  <a:moveTo>
                    <a:pt x="0" y="0"/>
                  </a:moveTo>
                  <a:lnTo>
                    <a:pt x="8344161" y="0"/>
                  </a:lnTo>
                  <a:lnTo>
                    <a:pt x="8344161" y="3523221"/>
                  </a:lnTo>
                  <a:lnTo>
                    <a:pt x="0" y="3523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8344161" cy="35517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39"/>
                </a:lnSpc>
              </a:pPr>
              <a:r>
                <a:rPr lang="en-US" sz="2699" b="1" dirty="0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Azure</a:t>
              </a:r>
            </a:p>
            <a:p>
              <a:pPr algn="l">
                <a:lnSpc>
                  <a:spcPts val="3239"/>
                </a:lnSpc>
              </a:pPr>
              <a:r>
                <a:rPr lang="en-US" sz="2699" b="1" dirty="0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AWS</a:t>
              </a:r>
            </a:p>
            <a:p>
              <a:pPr algn="l">
                <a:lnSpc>
                  <a:spcPts val="2160"/>
                </a:lnSpc>
              </a:pPr>
              <a:r>
                <a:rPr lang="en-US" sz="1800" dirty="0" err="1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SnowFlake</a:t>
              </a:r>
              <a:endParaRPr lang="en-US" sz="1800" dirty="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Hadoop</a:t>
              </a:r>
            </a:p>
            <a:p>
              <a:pPr algn="l">
                <a:lnSpc>
                  <a:spcPts val="2160"/>
                </a:lnSpc>
              </a:pPr>
              <a:endParaRPr lang="en-US" sz="1800" dirty="0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82065" y="5815123"/>
            <a:ext cx="6396284" cy="594208"/>
            <a:chOff x="0" y="0"/>
            <a:chExt cx="8528378" cy="79227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528378" cy="792277"/>
            </a:xfrm>
            <a:custGeom>
              <a:avLst/>
              <a:gdLst/>
              <a:ahLst/>
              <a:cxnLst/>
              <a:rect l="l" t="t" r="r" b="b"/>
              <a:pathLst>
                <a:path w="8528378" h="792277">
                  <a:moveTo>
                    <a:pt x="0" y="0"/>
                  </a:moveTo>
                  <a:lnTo>
                    <a:pt x="8528378" y="0"/>
                  </a:lnTo>
                  <a:lnTo>
                    <a:pt x="8528378" y="792277"/>
                  </a:lnTo>
                  <a:lnTo>
                    <a:pt x="0" y="792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8528378" cy="81132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879"/>
                </a:lnSpc>
              </a:pPr>
              <a:r>
                <a:rPr lang="en-US" sz="2400" b="1" i="1">
                  <a:solidFill>
                    <a:srgbClr val="262626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Big Data Platforms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674448" y="2590120"/>
            <a:ext cx="1081283" cy="1081283"/>
            <a:chOff x="0" y="0"/>
            <a:chExt cx="1441710" cy="144171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41704" cy="1441704"/>
            </a:xfrm>
            <a:custGeom>
              <a:avLst/>
              <a:gdLst/>
              <a:ahLst/>
              <a:cxnLst/>
              <a:rect l="l" t="t" r="r" b="b"/>
              <a:pathLst>
                <a:path w="1441704" h="1441704">
                  <a:moveTo>
                    <a:pt x="0" y="0"/>
                  </a:moveTo>
                  <a:lnTo>
                    <a:pt x="1441704" y="0"/>
                  </a:lnTo>
                  <a:lnTo>
                    <a:pt x="1441704" y="1441704"/>
                  </a:lnTo>
                  <a:lnTo>
                    <a:pt x="0" y="144170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538188" y="3335445"/>
            <a:ext cx="241161" cy="241161"/>
            <a:chOff x="0" y="0"/>
            <a:chExt cx="321548" cy="32154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21564" cy="321564"/>
            </a:xfrm>
            <a:custGeom>
              <a:avLst/>
              <a:gdLst/>
              <a:ahLst/>
              <a:cxnLst/>
              <a:rect l="l" t="t" r="r" b="b"/>
              <a:pathLst>
                <a:path w="321564" h="321564">
                  <a:moveTo>
                    <a:pt x="0" y="0"/>
                  </a:moveTo>
                  <a:lnTo>
                    <a:pt x="321564" y="0"/>
                  </a:lnTo>
                  <a:lnTo>
                    <a:pt x="321564" y="321564"/>
                  </a:lnTo>
                  <a:lnTo>
                    <a:pt x="0" y="321564"/>
                  </a:lnTo>
                  <a:close/>
                </a:path>
              </a:pathLst>
            </a:custGeom>
            <a:solidFill>
              <a:srgbClr val="B8EE59"/>
            </a:solidFill>
          </p:spPr>
        </p:sp>
      </p:grpSp>
      <p:sp>
        <p:nvSpPr>
          <p:cNvPr id="44" name="Freeform 44"/>
          <p:cNvSpPr/>
          <p:nvPr/>
        </p:nvSpPr>
        <p:spPr>
          <a:xfrm>
            <a:off x="9963072" y="2922306"/>
            <a:ext cx="504035" cy="416907"/>
          </a:xfrm>
          <a:custGeom>
            <a:avLst/>
            <a:gdLst/>
            <a:ahLst/>
            <a:cxnLst/>
            <a:rect l="l" t="t" r="r" b="b"/>
            <a:pathLst>
              <a:path w="504035" h="416907">
                <a:moveTo>
                  <a:pt x="0" y="0"/>
                </a:moveTo>
                <a:lnTo>
                  <a:pt x="504034" y="0"/>
                </a:lnTo>
                <a:lnTo>
                  <a:pt x="504034" y="416907"/>
                </a:lnTo>
                <a:lnTo>
                  <a:pt x="0" y="416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126860" y="2584119"/>
            <a:ext cx="1081283" cy="1081283"/>
            <a:chOff x="0" y="0"/>
            <a:chExt cx="1441710" cy="144171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41704" cy="1441704"/>
            </a:xfrm>
            <a:custGeom>
              <a:avLst/>
              <a:gdLst/>
              <a:ahLst/>
              <a:cxnLst/>
              <a:rect l="l" t="t" r="r" b="b"/>
              <a:pathLst>
                <a:path w="1441704" h="1441704">
                  <a:moveTo>
                    <a:pt x="0" y="0"/>
                  </a:moveTo>
                  <a:lnTo>
                    <a:pt x="1441704" y="0"/>
                  </a:lnTo>
                  <a:lnTo>
                    <a:pt x="1441704" y="1441704"/>
                  </a:lnTo>
                  <a:lnTo>
                    <a:pt x="0" y="144170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90600" y="3329444"/>
            <a:ext cx="241161" cy="241161"/>
            <a:chOff x="0" y="0"/>
            <a:chExt cx="321548" cy="32154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21564" cy="321564"/>
            </a:xfrm>
            <a:custGeom>
              <a:avLst/>
              <a:gdLst/>
              <a:ahLst/>
              <a:cxnLst/>
              <a:rect l="l" t="t" r="r" b="b"/>
              <a:pathLst>
                <a:path w="321564" h="321564">
                  <a:moveTo>
                    <a:pt x="0" y="0"/>
                  </a:moveTo>
                  <a:lnTo>
                    <a:pt x="321564" y="0"/>
                  </a:lnTo>
                  <a:lnTo>
                    <a:pt x="321564" y="321564"/>
                  </a:lnTo>
                  <a:lnTo>
                    <a:pt x="0" y="321564"/>
                  </a:lnTo>
                  <a:close/>
                </a:path>
              </a:pathLst>
            </a:custGeom>
            <a:solidFill>
              <a:srgbClr val="B8EE59"/>
            </a:solidFill>
          </p:spPr>
        </p:sp>
      </p:grpSp>
      <p:sp>
        <p:nvSpPr>
          <p:cNvPr id="49" name="Freeform 49"/>
          <p:cNvSpPr/>
          <p:nvPr/>
        </p:nvSpPr>
        <p:spPr>
          <a:xfrm>
            <a:off x="1415484" y="2896276"/>
            <a:ext cx="504035" cy="456967"/>
          </a:xfrm>
          <a:custGeom>
            <a:avLst/>
            <a:gdLst/>
            <a:ahLst/>
            <a:cxnLst/>
            <a:rect l="l" t="t" r="r" b="b"/>
            <a:pathLst>
              <a:path w="504035" h="456967">
                <a:moveTo>
                  <a:pt x="0" y="0"/>
                </a:moveTo>
                <a:lnTo>
                  <a:pt x="504034" y="0"/>
                </a:lnTo>
                <a:lnTo>
                  <a:pt x="504034" y="456968"/>
                </a:lnTo>
                <a:lnTo>
                  <a:pt x="0" y="45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1126860" y="5837385"/>
            <a:ext cx="1081283" cy="1081283"/>
            <a:chOff x="0" y="0"/>
            <a:chExt cx="1441710" cy="144171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441704" cy="1441704"/>
            </a:xfrm>
            <a:custGeom>
              <a:avLst/>
              <a:gdLst/>
              <a:ahLst/>
              <a:cxnLst/>
              <a:rect l="l" t="t" r="r" b="b"/>
              <a:pathLst>
                <a:path w="1441704" h="1441704">
                  <a:moveTo>
                    <a:pt x="0" y="0"/>
                  </a:moveTo>
                  <a:lnTo>
                    <a:pt x="1441704" y="0"/>
                  </a:lnTo>
                  <a:lnTo>
                    <a:pt x="1441704" y="1441704"/>
                  </a:lnTo>
                  <a:lnTo>
                    <a:pt x="0" y="144170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990600" y="6582710"/>
            <a:ext cx="241161" cy="241161"/>
            <a:chOff x="0" y="0"/>
            <a:chExt cx="321548" cy="32154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21564" cy="321564"/>
            </a:xfrm>
            <a:custGeom>
              <a:avLst/>
              <a:gdLst/>
              <a:ahLst/>
              <a:cxnLst/>
              <a:rect l="l" t="t" r="r" b="b"/>
              <a:pathLst>
                <a:path w="321564" h="321564">
                  <a:moveTo>
                    <a:pt x="0" y="0"/>
                  </a:moveTo>
                  <a:lnTo>
                    <a:pt x="321564" y="0"/>
                  </a:lnTo>
                  <a:lnTo>
                    <a:pt x="321564" y="321564"/>
                  </a:lnTo>
                  <a:lnTo>
                    <a:pt x="0" y="321564"/>
                  </a:lnTo>
                  <a:close/>
                </a:path>
              </a:pathLst>
            </a:custGeom>
            <a:solidFill>
              <a:srgbClr val="B8EE59"/>
            </a:solidFill>
          </p:spPr>
        </p:sp>
      </p:grpSp>
      <p:sp>
        <p:nvSpPr>
          <p:cNvPr id="54" name="Freeform 54"/>
          <p:cNvSpPr/>
          <p:nvPr/>
        </p:nvSpPr>
        <p:spPr>
          <a:xfrm>
            <a:off x="1415484" y="6144891"/>
            <a:ext cx="504035" cy="466268"/>
          </a:xfrm>
          <a:custGeom>
            <a:avLst/>
            <a:gdLst/>
            <a:ahLst/>
            <a:cxnLst/>
            <a:rect l="l" t="t" r="r" b="b"/>
            <a:pathLst>
              <a:path w="504035" h="466268">
                <a:moveTo>
                  <a:pt x="0" y="0"/>
                </a:moveTo>
                <a:lnTo>
                  <a:pt x="504034" y="0"/>
                </a:lnTo>
                <a:lnTo>
                  <a:pt x="504034" y="466268"/>
                </a:lnTo>
                <a:lnTo>
                  <a:pt x="0" y="466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9674448" y="5837385"/>
            <a:ext cx="1081283" cy="1081283"/>
            <a:chOff x="0" y="0"/>
            <a:chExt cx="1441710" cy="144171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441704" cy="1441704"/>
            </a:xfrm>
            <a:custGeom>
              <a:avLst/>
              <a:gdLst/>
              <a:ahLst/>
              <a:cxnLst/>
              <a:rect l="l" t="t" r="r" b="b"/>
              <a:pathLst>
                <a:path w="1441704" h="1441704">
                  <a:moveTo>
                    <a:pt x="0" y="0"/>
                  </a:moveTo>
                  <a:lnTo>
                    <a:pt x="1441704" y="0"/>
                  </a:lnTo>
                  <a:lnTo>
                    <a:pt x="1441704" y="1441704"/>
                  </a:lnTo>
                  <a:lnTo>
                    <a:pt x="0" y="144170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9538188" y="6582710"/>
            <a:ext cx="241161" cy="241161"/>
            <a:chOff x="0" y="0"/>
            <a:chExt cx="321548" cy="32154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21564" cy="321564"/>
            </a:xfrm>
            <a:custGeom>
              <a:avLst/>
              <a:gdLst/>
              <a:ahLst/>
              <a:cxnLst/>
              <a:rect l="l" t="t" r="r" b="b"/>
              <a:pathLst>
                <a:path w="321564" h="321564">
                  <a:moveTo>
                    <a:pt x="0" y="0"/>
                  </a:moveTo>
                  <a:lnTo>
                    <a:pt x="321564" y="0"/>
                  </a:lnTo>
                  <a:lnTo>
                    <a:pt x="321564" y="321564"/>
                  </a:lnTo>
                  <a:lnTo>
                    <a:pt x="0" y="321564"/>
                  </a:lnTo>
                  <a:close/>
                </a:path>
              </a:pathLst>
            </a:custGeom>
            <a:solidFill>
              <a:srgbClr val="B8EE59"/>
            </a:solidFill>
          </p:spPr>
        </p:sp>
      </p:grpSp>
      <p:sp>
        <p:nvSpPr>
          <p:cNvPr id="59" name="Freeform 59"/>
          <p:cNvSpPr/>
          <p:nvPr/>
        </p:nvSpPr>
        <p:spPr>
          <a:xfrm>
            <a:off x="9963072" y="6157388"/>
            <a:ext cx="504035" cy="441276"/>
          </a:xfrm>
          <a:custGeom>
            <a:avLst/>
            <a:gdLst/>
            <a:ahLst/>
            <a:cxnLst/>
            <a:rect l="l" t="t" r="r" b="b"/>
            <a:pathLst>
              <a:path w="504035" h="441276">
                <a:moveTo>
                  <a:pt x="0" y="0"/>
                </a:moveTo>
                <a:lnTo>
                  <a:pt x="504034" y="0"/>
                </a:lnTo>
                <a:lnTo>
                  <a:pt x="504034" y="441276"/>
                </a:lnTo>
                <a:lnTo>
                  <a:pt x="0" y="441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475035" y="560070"/>
            <a:ext cx="12256770" cy="982980"/>
            <a:chOff x="0" y="0"/>
            <a:chExt cx="16342360" cy="131064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0"/>
                  </a:moveTo>
                  <a:lnTo>
                    <a:pt x="16342361" y="0"/>
                  </a:lnTo>
                  <a:lnTo>
                    <a:pt x="16342361" y="1310640"/>
                  </a:lnTo>
                  <a:lnTo>
                    <a:pt x="0" y="1310640"/>
                  </a:lnTo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62" name="Group 62"/>
          <p:cNvGrpSpPr/>
          <p:nvPr/>
        </p:nvGrpSpPr>
        <p:grpSpPr>
          <a:xfrm>
            <a:off x="1175280" y="726518"/>
            <a:ext cx="16006762" cy="702000"/>
            <a:chOff x="0" y="0"/>
            <a:chExt cx="21342350" cy="9360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1342350" cy="936000"/>
            </a:xfrm>
            <a:custGeom>
              <a:avLst/>
              <a:gdLst/>
              <a:ahLst/>
              <a:cxnLst/>
              <a:rect l="l" t="t" r="r" b="b"/>
              <a:pathLst>
                <a:path w="21342350" h="936000">
                  <a:moveTo>
                    <a:pt x="0" y="0"/>
                  </a:moveTo>
                  <a:lnTo>
                    <a:pt x="21342350" y="0"/>
                  </a:lnTo>
                  <a:lnTo>
                    <a:pt x="21342350" y="936000"/>
                  </a:lnTo>
                  <a:lnTo>
                    <a:pt x="0" y="9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21342350" cy="9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262626"/>
                  </a:solidFill>
                  <a:latin typeface="Poppins"/>
                  <a:ea typeface="Poppins"/>
                  <a:cs typeface="Poppins"/>
                  <a:sym typeface="Poppins"/>
                </a:rPr>
                <a:t>Tools Used in Data Analytics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86384" y="939936"/>
            <a:ext cx="603114" cy="603114"/>
            <a:chOff x="0" y="0"/>
            <a:chExt cx="804152" cy="80415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04164" cy="804164"/>
            </a:xfrm>
            <a:custGeom>
              <a:avLst/>
              <a:gdLst/>
              <a:ahLst/>
              <a:cxnLst/>
              <a:rect l="l" t="t" r="r" b="b"/>
              <a:pathLst>
                <a:path w="804164" h="804164">
                  <a:moveTo>
                    <a:pt x="0" y="804164"/>
                  </a:moveTo>
                  <a:lnTo>
                    <a:pt x="0" y="0"/>
                  </a:lnTo>
                  <a:lnTo>
                    <a:pt x="804164" y="804164"/>
                  </a:lnTo>
                  <a:close/>
                </a:path>
              </a:pathLst>
            </a:custGeom>
            <a:solidFill>
              <a:srgbClr val="499D3B"/>
            </a:solidFill>
          </p:spPr>
        </p:sp>
      </p:grpSp>
      <p:sp>
        <p:nvSpPr>
          <p:cNvPr id="67" name="Freeform 67"/>
          <p:cNvSpPr/>
          <p:nvPr/>
        </p:nvSpPr>
        <p:spPr>
          <a:xfrm>
            <a:off x="4689003" y="3457830"/>
            <a:ext cx="1183199" cy="1183199"/>
          </a:xfrm>
          <a:custGeom>
            <a:avLst/>
            <a:gdLst/>
            <a:ahLst/>
            <a:cxnLst/>
            <a:rect l="l" t="t" r="r" b="b"/>
            <a:pathLst>
              <a:path w="1183199" h="1183199">
                <a:moveTo>
                  <a:pt x="0" y="0"/>
                </a:moveTo>
                <a:lnTo>
                  <a:pt x="1183198" y="0"/>
                </a:lnTo>
                <a:lnTo>
                  <a:pt x="1183198" y="1183199"/>
                </a:lnTo>
                <a:lnTo>
                  <a:pt x="0" y="1183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6041567" y="3457830"/>
            <a:ext cx="1183199" cy="1183199"/>
          </a:xfrm>
          <a:custGeom>
            <a:avLst/>
            <a:gdLst/>
            <a:ahLst/>
            <a:cxnLst/>
            <a:rect l="l" t="t" r="r" b="b"/>
            <a:pathLst>
              <a:path w="1183199" h="1183199">
                <a:moveTo>
                  <a:pt x="0" y="0"/>
                </a:moveTo>
                <a:lnTo>
                  <a:pt x="1183199" y="0"/>
                </a:lnTo>
                <a:lnTo>
                  <a:pt x="1183199" y="1183199"/>
                </a:lnTo>
                <a:lnTo>
                  <a:pt x="0" y="11831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5280602" y="6833728"/>
            <a:ext cx="1152759" cy="1148325"/>
          </a:xfrm>
          <a:custGeom>
            <a:avLst/>
            <a:gdLst/>
            <a:ahLst/>
            <a:cxnLst/>
            <a:rect l="l" t="t" r="r" b="b"/>
            <a:pathLst>
              <a:path w="1152759" h="1148325">
                <a:moveTo>
                  <a:pt x="0" y="0"/>
                </a:moveTo>
                <a:lnTo>
                  <a:pt x="1152759" y="0"/>
                </a:lnTo>
                <a:lnTo>
                  <a:pt x="1152759" y="1148326"/>
                </a:lnTo>
                <a:lnTo>
                  <a:pt x="0" y="1148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3232230" y="2823440"/>
            <a:ext cx="2659551" cy="2659551"/>
          </a:xfrm>
          <a:custGeom>
            <a:avLst/>
            <a:gdLst/>
            <a:ahLst/>
            <a:cxnLst/>
            <a:rect l="l" t="t" r="r" b="b"/>
            <a:pathLst>
              <a:path w="2659551" h="2659551">
                <a:moveTo>
                  <a:pt x="0" y="0"/>
                </a:moveTo>
                <a:lnTo>
                  <a:pt x="2659551" y="0"/>
                </a:lnTo>
                <a:lnTo>
                  <a:pt x="2659551" y="2659550"/>
                </a:lnTo>
                <a:lnTo>
                  <a:pt x="0" y="2659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5016767" y="7006177"/>
            <a:ext cx="2029588" cy="788605"/>
          </a:xfrm>
          <a:custGeom>
            <a:avLst/>
            <a:gdLst/>
            <a:ahLst/>
            <a:cxnLst/>
            <a:rect l="l" t="t" r="r" b="b"/>
            <a:pathLst>
              <a:path w="2029588" h="788605">
                <a:moveTo>
                  <a:pt x="0" y="0"/>
                </a:moveTo>
                <a:lnTo>
                  <a:pt x="2029589" y="0"/>
                </a:lnTo>
                <a:lnTo>
                  <a:pt x="2029589" y="788605"/>
                </a:lnTo>
                <a:lnTo>
                  <a:pt x="0" y="7886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12892068" y="6511679"/>
            <a:ext cx="2376278" cy="1584185"/>
          </a:xfrm>
          <a:custGeom>
            <a:avLst/>
            <a:gdLst/>
            <a:ahLst/>
            <a:cxnLst/>
            <a:rect l="l" t="t" r="r" b="b"/>
            <a:pathLst>
              <a:path w="2376278" h="1584185">
                <a:moveTo>
                  <a:pt x="0" y="0"/>
                </a:moveTo>
                <a:lnTo>
                  <a:pt x="2376278" y="0"/>
                </a:lnTo>
                <a:lnTo>
                  <a:pt x="2376278" y="1584185"/>
                </a:lnTo>
                <a:lnTo>
                  <a:pt x="0" y="15841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73" name="Group 73"/>
          <p:cNvGrpSpPr/>
          <p:nvPr/>
        </p:nvGrpSpPr>
        <p:grpSpPr>
          <a:xfrm>
            <a:off x="15373367" y="-608903"/>
            <a:ext cx="2399012" cy="3091037"/>
            <a:chOff x="0" y="0"/>
            <a:chExt cx="3198682" cy="4121382"/>
          </a:xfrm>
        </p:grpSpPr>
        <p:grpSp>
          <p:nvGrpSpPr>
            <p:cNvPr id="74" name="Group 74"/>
            <p:cNvGrpSpPr/>
            <p:nvPr/>
          </p:nvGrpSpPr>
          <p:grpSpPr>
            <a:xfrm rot="2700000">
              <a:off x="468436" y="1391136"/>
              <a:ext cx="2261810" cy="2261810"/>
              <a:chOff x="0" y="0"/>
              <a:chExt cx="2261810" cy="226181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2261743" cy="2261870"/>
              </a:xfrm>
              <a:custGeom>
                <a:avLst/>
                <a:gdLst/>
                <a:ahLst/>
                <a:cxnLst/>
                <a:rect l="l" t="t" r="r" b="b"/>
                <a:pathLst>
                  <a:path w="2261743" h="2261870">
                    <a:moveTo>
                      <a:pt x="0" y="366268"/>
                    </a:moveTo>
                    <a:cubicBezTo>
                      <a:pt x="0" y="163957"/>
                      <a:pt x="163957" y="0"/>
                      <a:pt x="366268" y="0"/>
                    </a:cubicBezTo>
                    <a:lnTo>
                      <a:pt x="1895475" y="0"/>
                    </a:lnTo>
                    <a:cubicBezTo>
                      <a:pt x="2097786" y="0"/>
                      <a:pt x="2261743" y="163957"/>
                      <a:pt x="2261743" y="366268"/>
                    </a:cubicBezTo>
                    <a:lnTo>
                      <a:pt x="2261743" y="1895475"/>
                    </a:lnTo>
                    <a:cubicBezTo>
                      <a:pt x="2261743" y="2097786"/>
                      <a:pt x="2097786" y="2261743"/>
                      <a:pt x="1895475" y="2261743"/>
                    </a:cubicBezTo>
                    <a:lnTo>
                      <a:pt x="366268" y="2261743"/>
                    </a:lnTo>
                    <a:cubicBezTo>
                      <a:pt x="163957" y="2261870"/>
                      <a:pt x="0" y="2097786"/>
                      <a:pt x="0" y="1895475"/>
                    </a:cubicBezTo>
                    <a:close/>
                  </a:path>
                </a:pathLst>
              </a:custGeom>
              <a:solidFill>
                <a:srgbClr val="77CA24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243856" y="0"/>
              <a:ext cx="2710966" cy="3342282"/>
              <a:chOff x="0" y="0"/>
              <a:chExt cx="2710966" cy="3342282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2710966" cy="3342282"/>
              </a:xfrm>
              <a:custGeom>
                <a:avLst/>
                <a:gdLst/>
                <a:ahLst/>
                <a:cxnLst/>
                <a:rect l="l" t="t" r="r" b="b"/>
                <a:pathLst>
                  <a:path w="2710966" h="3342282">
                    <a:moveTo>
                      <a:pt x="0" y="0"/>
                    </a:moveTo>
                    <a:lnTo>
                      <a:pt x="2710966" y="0"/>
                    </a:lnTo>
                    <a:lnTo>
                      <a:pt x="2710966" y="3342282"/>
                    </a:lnTo>
                    <a:lnTo>
                      <a:pt x="0" y="33422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9525"/>
                <a:ext cx="2710966" cy="3351807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9900"/>
                  </a:lnSpc>
                </a:pPr>
                <a:r>
                  <a:rPr lang="en-US" sz="8250" b="1">
                    <a:solidFill>
                      <a:srgbClr val="FFFFFF"/>
                    </a:solidFill>
                    <a:latin typeface="Barlow Condensed Medium"/>
                    <a:ea typeface="Barlow Condensed Medium"/>
                    <a:cs typeface="Barlow Condensed Medium"/>
                    <a:sym typeface="Barlow Condensed Medium"/>
                  </a:rPr>
                  <a:t> 07</a:t>
                </a:r>
              </a:p>
            </p:txBody>
          </p:sp>
        </p:grp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214</Words>
  <Application>Microsoft Office PowerPoint</Application>
  <PresentationFormat>Custom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Poppins Bold</vt:lpstr>
      <vt:lpstr>Poppins</vt:lpstr>
      <vt:lpstr>Barlow Condensed Medium</vt:lpstr>
      <vt:lpstr>Arial</vt:lpstr>
      <vt:lpstr>Poppins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Guide to Data Analytics, Power BI &amp; Tableau.pptx</dc:title>
  <dc:creator>Vellivelan Anbazhagan</dc:creator>
  <cp:lastModifiedBy>Vellivelan Anbazhagan</cp:lastModifiedBy>
  <cp:revision>3</cp:revision>
  <dcterms:created xsi:type="dcterms:W3CDTF">2006-08-16T00:00:00Z</dcterms:created>
  <dcterms:modified xsi:type="dcterms:W3CDTF">2025-04-03T08:55:57Z</dcterms:modified>
  <dc:identifier>DAGfzhf95Bk</dc:identifier>
</cp:coreProperties>
</file>